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E23F2DE6-7E59-4C22-AABD-CF450597A624}"/>
              </a:ext>
            </a:extLst>
          </p:cNvPr>
          <p:cNvGrpSpPr/>
          <p:nvPr/>
        </p:nvGrpSpPr>
        <p:grpSpPr>
          <a:xfrm>
            <a:off x="815604" y="2813826"/>
            <a:ext cx="876749" cy="1554276"/>
            <a:chOff x="5669353" y="1216593"/>
            <a:chExt cx="1287993" cy="2283318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B6F63AE8-12B2-4B88-8E29-EF91113E6FD1}"/>
                </a:ext>
              </a:extLst>
            </p:cNvPr>
            <p:cNvGrpSpPr/>
            <p:nvPr/>
          </p:nvGrpSpPr>
          <p:grpSpPr>
            <a:xfrm>
              <a:off x="5669353" y="1216593"/>
              <a:ext cx="1287993" cy="2283318"/>
              <a:chOff x="4164403" y="1216593"/>
              <a:chExt cx="1287993" cy="2283318"/>
            </a:xfrm>
          </p:grpSpPr>
          <p:sp>
            <p:nvSpPr>
              <p:cNvPr id="570" name="フリーフォーム: 図形 569">
                <a:extLst>
                  <a:ext uri="{FF2B5EF4-FFF2-40B4-BE49-F238E27FC236}">
                    <a16:creationId xmlns:a16="http://schemas.microsoft.com/office/drawing/2014/main" id="{4A356765-C846-46A3-A715-5DE77A4E9B9F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729ED24D-3AD5-40B7-86CA-C5AE48662A76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808080">
                  <a:lumMod val="20000"/>
                  <a:lumOff val="8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2" name="四角形: 上の 2 つの角を丸める 571">
                <a:extLst>
                  <a:ext uri="{FF2B5EF4-FFF2-40B4-BE49-F238E27FC236}">
                    <a16:creationId xmlns:a16="http://schemas.microsoft.com/office/drawing/2014/main" id="{7089C09F-8B89-49AA-9B20-D0C785DEAD1B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3" name="四角形: 上の 2 つの角を丸める 572">
                <a:extLst>
                  <a:ext uri="{FF2B5EF4-FFF2-40B4-BE49-F238E27FC236}">
                    <a16:creationId xmlns:a16="http://schemas.microsoft.com/office/drawing/2014/main" id="{B6C4E608-A6B8-4CAF-8A6E-B1762F200D24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4" name="四角形: 上の 2 つの角を丸める 573">
                <a:extLst>
                  <a:ext uri="{FF2B5EF4-FFF2-40B4-BE49-F238E27FC236}">
                    <a16:creationId xmlns:a16="http://schemas.microsoft.com/office/drawing/2014/main" id="{9B3870FF-1A29-4B28-8660-0B134510B9CF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5" name="四角形: 角を丸くする 574">
                <a:extLst>
                  <a:ext uri="{FF2B5EF4-FFF2-40B4-BE49-F238E27FC236}">
                    <a16:creationId xmlns:a16="http://schemas.microsoft.com/office/drawing/2014/main" id="{50B8A420-8BBD-452B-B0BA-9FE65883C14B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4E32F9C4-C4B2-4B7E-8786-A5119BE9CDB1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7" name="グループ化 576">
                <a:extLst>
                  <a:ext uri="{FF2B5EF4-FFF2-40B4-BE49-F238E27FC236}">
                    <a16:creationId xmlns:a16="http://schemas.microsoft.com/office/drawing/2014/main" id="{E9F8080B-A8B4-46A0-B325-AA6EC3526DC5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7142C42B-71A2-4CBA-AD8E-58F94C8A1FD1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4E93C9D0-922B-408A-BD92-D5C442700A41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C0F43512-3853-4273-8D24-0DE96C7D3722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E1488E21-84EC-4A62-BEF0-A54ADAB1D686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B0C5CCF6-24FE-4B4D-BDBE-87CC5F4785FE}"/>
                </a:ext>
              </a:extLst>
            </p:cNvPr>
            <p:cNvSpPr/>
            <p:nvPr/>
          </p:nvSpPr>
          <p:spPr bwMode="auto">
            <a:xfrm>
              <a:off x="6113409" y="2643647"/>
              <a:ext cx="404072" cy="229798"/>
            </a:xfrm>
            <a:custGeom>
              <a:avLst/>
              <a:gdLst>
                <a:gd name="connsiteX0" fmla="*/ 325668 w 651336"/>
                <a:gd name="connsiteY0" fmla="*/ 0 h 370417"/>
                <a:gd name="connsiteX1" fmla="*/ 650859 w 651336"/>
                <a:gd name="connsiteY1" fmla="*/ 183896 h 370417"/>
                <a:gd name="connsiteX2" fmla="*/ 651336 w 651336"/>
                <a:gd name="connsiteY2" fmla="*/ 185209 h 370417"/>
                <a:gd name="connsiteX3" fmla="*/ 650859 w 651336"/>
                <a:gd name="connsiteY3" fmla="*/ 186521 h 370417"/>
                <a:gd name="connsiteX4" fmla="*/ 325668 w 651336"/>
                <a:gd name="connsiteY4" fmla="*/ 370417 h 370417"/>
                <a:gd name="connsiteX5" fmla="*/ 478 w 651336"/>
                <a:gd name="connsiteY5" fmla="*/ 186521 h 370417"/>
                <a:gd name="connsiteX6" fmla="*/ 0 w 651336"/>
                <a:gd name="connsiteY6" fmla="*/ 185209 h 370417"/>
                <a:gd name="connsiteX7" fmla="*/ 478 w 651336"/>
                <a:gd name="connsiteY7" fmla="*/ 183896 h 370417"/>
                <a:gd name="connsiteX8" fmla="*/ 325668 w 651336"/>
                <a:gd name="connsiteY8" fmla="*/ 0 h 37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1336" h="370417">
                  <a:moveTo>
                    <a:pt x="325668" y="0"/>
                  </a:moveTo>
                  <a:cubicBezTo>
                    <a:pt x="471855" y="0"/>
                    <a:pt x="597282" y="75828"/>
                    <a:pt x="650859" y="183896"/>
                  </a:cubicBezTo>
                  <a:lnTo>
                    <a:pt x="651336" y="185209"/>
                  </a:lnTo>
                  <a:lnTo>
                    <a:pt x="650859" y="186521"/>
                  </a:lnTo>
                  <a:cubicBezTo>
                    <a:pt x="597282" y="294589"/>
                    <a:pt x="471855" y="370417"/>
                    <a:pt x="325668" y="370417"/>
                  </a:cubicBezTo>
                  <a:cubicBezTo>
                    <a:pt x="179482" y="370417"/>
                    <a:pt x="54055" y="294589"/>
                    <a:pt x="478" y="186521"/>
                  </a:cubicBezTo>
                  <a:lnTo>
                    <a:pt x="0" y="185209"/>
                  </a:lnTo>
                  <a:lnTo>
                    <a:pt x="478" y="183896"/>
                  </a:lnTo>
                  <a:cubicBezTo>
                    <a:pt x="54055" y="75828"/>
                    <a:pt x="179482" y="0"/>
                    <a:pt x="325668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D680824D-13DF-4A1C-86EC-F14CF59A38D4}"/>
                </a:ext>
              </a:extLst>
            </p:cNvPr>
            <p:cNvSpPr/>
            <p:nvPr/>
          </p:nvSpPr>
          <p:spPr bwMode="auto">
            <a:xfrm>
              <a:off x="6230211" y="2671498"/>
              <a:ext cx="174096" cy="17409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82" name="グループ化 581">
            <a:extLst>
              <a:ext uri="{FF2B5EF4-FFF2-40B4-BE49-F238E27FC236}">
                <a16:creationId xmlns:a16="http://schemas.microsoft.com/office/drawing/2014/main" id="{7565F601-617C-4482-82D0-70853C0D8B00}"/>
              </a:ext>
            </a:extLst>
          </p:cNvPr>
          <p:cNvGrpSpPr/>
          <p:nvPr/>
        </p:nvGrpSpPr>
        <p:grpSpPr>
          <a:xfrm>
            <a:off x="4109607" y="2813826"/>
            <a:ext cx="1584881" cy="1618331"/>
            <a:chOff x="6950190" y="323655"/>
            <a:chExt cx="3328522" cy="3398772"/>
          </a:xfrm>
        </p:grpSpPr>
        <p:grpSp>
          <p:nvGrpSpPr>
            <p:cNvPr id="583" name="グループ化 582">
              <a:extLst>
                <a:ext uri="{FF2B5EF4-FFF2-40B4-BE49-F238E27FC236}">
                  <a16:creationId xmlns:a16="http://schemas.microsoft.com/office/drawing/2014/main" id="{B276A73E-F411-4540-ACD7-DBBF1D0B5669}"/>
                </a:ext>
              </a:extLst>
            </p:cNvPr>
            <p:cNvGrpSpPr/>
            <p:nvPr/>
          </p:nvGrpSpPr>
          <p:grpSpPr>
            <a:xfrm>
              <a:off x="7886545" y="2910364"/>
              <a:ext cx="677803" cy="812063"/>
              <a:chOff x="3872880" y="3616108"/>
              <a:chExt cx="677803" cy="812063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4DBFFF50-A895-46CE-9D85-8629855A7CD5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四角形: 角を丸くする 621">
                <a:extLst>
                  <a:ext uri="{FF2B5EF4-FFF2-40B4-BE49-F238E27FC236}">
                    <a16:creationId xmlns:a16="http://schemas.microsoft.com/office/drawing/2014/main" id="{15F162E9-0F9F-43FE-B6D8-8DE65F7113C5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35187679-112A-469D-B6E5-858F38E97C33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84" name="グループ化 583">
              <a:extLst>
                <a:ext uri="{FF2B5EF4-FFF2-40B4-BE49-F238E27FC236}">
                  <a16:creationId xmlns:a16="http://schemas.microsoft.com/office/drawing/2014/main" id="{B84951A8-0FA4-46DA-9A2E-8B12B5EF3F9B}"/>
                </a:ext>
              </a:extLst>
            </p:cNvPr>
            <p:cNvGrpSpPr/>
            <p:nvPr/>
          </p:nvGrpSpPr>
          <p:grpSpPr>
            <a:xfrm rot="18900000" flipH="1">
              <a:off x="9600909" y="2335728"/>
              <a:ext cx="677803" cy="812063"/>
              <a:chOff x="3872880" y="3616108"/>
              <a:chExt cx="677803" cy="812063"/>
            </a:xfrm>
          </p:grpSpPr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7374CB0-8236-4B8B-A09F-1E9B70AE9452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9" name="四角形: 角を丸くする 618">
                <a:extLst>
                  <a:ext uri="{FF2B5EF4-FFF2-40B4-BE49-F238E27FC236}">
                    <a16:creationId xmlns:a16="http://schemas.microsoft.com/office/drawing/2014/main" id="{67752E92-A48A-4D21-B2AA-2960E5964893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F26BAB02-DF18-41DA-A7CB-8C6E90CBBFF7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2B39BDF8-79CA-46E9-98A9-D020B22C8817}"/>
                </a:ext>
              </a:extLst>
            </p:cNvPr>
            <p:cNvSpPr/>
            <p:nvPr/>
          </p:nvSpPr>
          <p:spPr bwMode="auto">
            <a:xfrm>
              <a:off x="8854393" y="434269"/>
              <a:ext cx="335719" cy="778497"/>
            </a:xfrm>
            <a:custGeom>
              <a:avLst/>
              <a:gdLst>
                <a:gd name="connsiteX0" fmla="*/ 385027 w 385027"/>
                <a:gd name="connsiteY0" fmla="*/ 0 h 892837"/>
                <a:gd name="connsiteX1" fmla="*/ 385027 w 385027"/>
                <a:gd name="connsiteY1" fmla="*/ 75973 h 892837"/>
                <a:gd name="connsiteX2" fmla="*/ 297418 w 385027"/>
                <a:gd name="connsiteY2" fmla="*/ 132852 h 892837"/>
                <a:gd name="connsiteX3" fmla="*/ 60087 w 385027"/>
                <a:gd name="connsiteY3" fmla="*/ 666766 h 892837"/>
                <a:gd name="connsiteX4" fmla="*/ 71024 w 385027"/>
                <a:gd name="connsiteY4" fmla="*/ 796530 h 892837"/>
                <a:gd name="connsiteX5" fmla="*/ 96017 w 385027"/>
                <a:gd name="connsiteY5" fmla="*/ 892837 h 892837"/>
                <a:gd name="connsiteX6" fmla="*/ 33392 w 385027"/>
                <a:gd name="connsiteY6" fmla="*/ 892837 h 892837"/>
                <a:gd name="connsiteX7" fmla="*/ 12157 w 385027"/>
                <a:gd name="connsiteY7" fmla="*/ 811015 h 892837"/>
                <a:gd name="connsiteX8" fmla="*/ 0 w 385027"/>
                <a:gd name="connsiteY8" fmla="*/ 666766 h 892837"/>
                <a:gd name="connsiteX9" fmla="*/ 365468 w 385027"/>
                <a:gd name="connsiteY9" fmla="*/ 7262 h 89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027" h="892837">
                  <a:moveTo>
                    <a:pt x="385027" y="0"/>
                  </a:moveTo>
                  <a:lnTo>
                    <a:pt x="385027" y="75973"/>
                  </a:lnTo>
                  <a:lnTo>
                    <a:pt x="297418" y="132852"/>
                  </a:lnTo>
                  <a:cubicBezTo>
                    <a:pt x="154230" y="248562"/>
                    <a:pt x="60087" y="444514"/>
                    <a:pt x="60087" y="666766"/>
                  </a:cubicBezTo>
                  <a:cubicBezTo>
                    <a:pt x="60087" y="711217"/>
                    <a:pt x="63853" y="754615"/>
                    <a:pt x="71024" y="796530"/>
                  </a:cubicBezTo>
                  <a:lnTo>
                    <a:pt x="96017" y="892837"/>
                  </a:lnTo>
                  <a:lnTo>
                    <a:pt x="33392" y="892837"/>
                  </a:lnTo>
                  <a:lnTo>
                    <a:pt x="12157" y="811015"/>
                  </a:lnTo>
                  <a:cubicBezTo>
                    <a:pt x="4186" y="764421"/>
                    <a:pt x="0" y="716178"/>
                    <a:pt x="0" y="666766"/>
                  </a:cubicBezTo>
                  <a:cubicBezTo>
                    <a:pt x="0" y="370293"/>
                    <a:pt x="150698" y="115919"/>
                    <a:pt x="365468" y="726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6" name="グループ化 585">
              <a:extLst>
                <a:ext uri="{FF2B5EF4-FFF2-40B4-BE49-F238E27FC236}">
                  <a16:creationId xmlns:a16="http://schemas.microsoft.com/office/drawing/2014/main" id="{3B910EB6-4619-4B8D-A480-05C79418C8AB}"/>
                </a:ext>
              </a:extLst>
            </p:cNvPr>
            <p:cNvGrpSpPr/>
            <p:nvPr/>
          </p:nvGrpSpPr>
          <p:grpSpPr>
            <a:xfrm rot="20700000">
              <a:off x="8166160" y="1203764"/>
              <a:ext cx="1287993" cy="1800021"/>
              <a:chOff x="5669353" y="1699890"/>
              <a:chExt cx="1287993" cy="1800021"/>
            </a:xfrm>
          </p:grpSpPr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3505FE36-467A-4081-B59E-8F0F3204C2E4}"/>
                  </a:ext>
                </a:extLst>
              </p:cNvPr>
              <p:cNvGrpSpPr/>
              <p:nvPr/>
            </p:nvGrpSpPr>
            <p:grpSpPr>
              <a:xfrm>
                <a:off x="5669353" y="1699890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488DDDF1-DA2C-4142-ADB0-6F9BC60F0489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2671513E-5679-4A97-8CDF-01740FEA8EE8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0FAAD715-F039-46D2-A2B7-27A0F1A4C6EC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13" name="グループ化 612">
                  <a:extLst>
                    <a:ext uri="{FF2B5EF4-FFF2-40B4-BE49-F238E27FC236}">
                      <a16:creationId xmlns:a16="http://schemas.microsoft.com/office/drawing/2014/main" id="{9F421550-55DF-4059-A6CE-5CEFBACD0DC4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614" name="フリーフォーム: 図形 613">
                    <a:extLst>
                      <a:ext uri="{FF2B5EF4-FFF2-40B4-BE49-F238E27FC236}">
                        <a16:creationId xmlns:a16="http://schemas.microsoft.com/office/drawing/2014/main" id="{87B06FF3-7537-449F-B869-0A44721638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5" name="楕円 614">
                    <a:extLst>
                      <a:ext uri="{FF2B5EF4-FFF2-40B4-BE49-F238E27FC236}">
                        <a16:creationId xmlns:a16="http://schemas.microsoft.com/office/drawing/2014/main" id="{61443B8D-8DF3-4BA6-BEFE-55CF30C2010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6" name="楕円 615">
                    <a:extLst>
                      <a:ext uri="{FF2B5EF4-FFF2-40B4-BE49-F238E27FC236}">
                        <a16:creationId xmlns:a16="http://schemas.microsoft.com/office/drawing/2014/main" id="{1A651F69-4C5F-46F7-8CF9-545E30D483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7" name="楕円 616">
                    <a:extLst>
                      <a:ext uri="{FF2B5EF4-FFF2-40B4-BE49-F238E27FC236}">
                        <a16:creationId xmlns:a16="http://schemas.microsoft.com/office/drawing/2014/main" id="{164E9F42-525B-43E7-9BB2-B8141D8DBF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175D05B9-903A-4064-89B5-2428824A7982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C40FC589-9303-46CD-82A8-BD535B971EA0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87" name="フリーフォーム 3005">
              <a:extLst>
                <a:ext uri="{FF2B5EF4-FFF2-40B4-BE49-F238E27FC236}">
                  <a16:creationId xmlns:a16="http://schemas.microsoft.com/office/drawing/2014/main" id="{ECF8280F-6284-4CF7-9317-FD101C5C421A}"/>
                </a:ext>
              </a:extLst>
            </p:cNvPr>
            <p:cNvSpPr/>
            <p:nvPr/>
          </p:nvSpPr>
          <p:spPr>
            <a:xfrm rot="9900000" flipH="1">
              <a:off x="9255886" y="1028990"/>
              <a:ext cx="624338" cy="652500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15916 w 933773"/>
                <a:gd name="connsiteY0" fmla="*/ 2245 h 972391"/>
                <a:gd name="connsiteX1" fmla="*/ 764720 w 933773"/>
                <a:gd name="connsiteY1" fmla="*/ 0 h 972391"/>
                <a:gd name="connsiteX2" fmla="*/ 828984 w 933773"/>
                <a:gd name="connsiteY2" fmla="*/ 12974 h 972391"/>
                <a:gd name="connsiteX3" fmla="*/ 834307 w 933773"/>
                <a:gd name="connsiteY3" fmla="*/ 16563 h 972391"/>
                <a:gd name="connsiteX4" fmla="*/ 834877 w 933773"/>
                <a:gd name="connsiteY4" fmla="*/ 16678 h 972391"/>
                <a:gd name="connsiteX5" fmla="*/ 933773 w 933773"/>
                <a:gd name="connsiteY5" fmla="*/ 165878 h 972391"/>
                <a:gd name="connsiteX6" fmla="*/ 933773 w 933773"/>
                <a:gd name="connsiteY6" fmla="*/ 972391 h 972391"/>
                <a:gd name="connsiteX7" fmla="*/ 609923 w 933773"/>
                <a:gd name="connsiteY7" fmla="*/ 972391 h 972391"/>
                <a:gd name="connsiteX8" fmla="*/ 609923 w 933773"/>
                <a:gd name="connsiteY8" fmla="*/ 330200 h 972391"/>
                <a:gd name="connsiteX9" fmla="*/ 0 w 933773"/>
                <a:gd name="connsiteY9" fmla="*/ 332445 h 972391"/>
                <a:gd name="connsiteX0" fmla="*/ 4715 w 922572"/>
                <a:gd name="connsiteY0" fmla="*/ 2245 h 972391"/>
                <a:gd name="connsiteX1" fmla="*/ 753519 w 922572"/>
                <a:gd name="connsiteY1" fmla="*/ 0 h 972391"/>
                <a:gd name="connsiteX2" fmla="*/ 817783 w 922572"/>
                <a:gd name="connsiteY2" fmla="*/ 12974 h 972391"/>
                <a:gd name="connsiteX3" fmla="*/ 823106 w 922572"/>
                <a:gd name="connsiteY3" fmla="*/ 16563 h 972391"/>
                <a:gd name="connsiteX4" fmla="*/ 823676 w 922572"/>
                <a:gd name="connsiteY4" fmla="*/ 16678 h 972391"/>
                <a:gd name="connsiteX5" fmla="*/ 922572 w 922572"/>
                <a:gd name="connsiteY5" fmla="*/ 165878 h 972391"/>
                <a:gd name="connsiteX6" fmla="*/ 922572 w 922572"/>
                <a:gd name="connsiteY6" fmla="*/ 972391 h 972391"/>
                <a:gd name="connsiteX7" fmla="*/ 598722 w 922572"/>
                <a:gd name="connsiteY7" fmla="*/ 972391 h 972391"/>
                <a:gd name="connsiteX8" fmla="*/ 598722 w 922572"/>
                <a:gd name="connsiteY8" fmla="*/ 330200 h 972391"/>
                <a:gd name="connsiteX9" fmla="*/ 0 w 922572"/>
                <a:gd name="connsiteY9" fmla="*/ 333116 h 972391"/>
                <a:gd name="connsiteX0" fmla="*/ 0 w 917857"/>
                <a:gd name="connsiteY0" fmla="*/ 2245 h 972391"/>
                <a:gd name="connsiteX1" fmla="*/ 748804 w 917857"/>
                <a:gd name="connsiteY1" fmla="*/ 0 h 972391"/>
                <a:gd name="connsiteX2" fmla="*/ 813068 w 917857"/>
                <a:gd name="connsiteY2" fmla="*/ 12974 h 972391"/>
                <a:gd name="connsiteX3" fmla="*/ 818391 w 917857"/>
                <a:gd name="connsiteY3" fmla="*/ 16563 h 972391"/>
                <a:gd name="connsiteX4" fmla="*/ 818961 w 917857"/>
                <a:gd name="connsiteY4" fmla="*/ 16678 h 972391"/>
                <a:gd name="connsiteX5" fmla="*/ 917857 w 917857"/>
                <a:gd name="connsiteY5" fmla="*/ 165878 h 972391"/>
                <a:gd name="connsiteX6" fmla="*/ 917857 w 917857"/>
                <a:gd name="connsiteY6" fmla="*/ 972391 h 972391"/>
                <a:gd name="connsiteX7" fmla="*/ 594007 w 917857"/>
                <a:gd name="connsiteY7" fmla="*/ 972391 h 972391"/>
                <a:gd name="connsiteX8" fmla="*/ 594007 w 917857"/>
                <a:gd name="connsiteY8" fmla="*/ 330200 h 972391"/>
                <a:gd name="connsiteX9" fmla="*/ 3060 w 917857"/>
                <a:gd name="connsiteY9" fmla="*/ 334707 h 972391"/>
                <a:gd name="connsiteX0" fmla="*/ 0 w 921285"/>
                <a:gd name="connsiteY0" fmla="*/ 3162 h 972391"/>
                <a:gd name="connsiteX1" fmla="*/ 752232 w 921285"/>
                <a:gd name="connsiteY1" fmla="*/ 0 h 972391"/>
                <a:gd name="connsiteX2" fmla="*/ 816496 w 921285"/>
                <a:gd name="connsiteY2" fmla="*/ 12974 h 972391"/>
                <a:gd name="connsiteX3" fmla="*/ 821819 w 921285"/>
                <a:gd name="connsiteY3" fmla="*/ 16563 h 972391"/>
                <a:gd name="connsiteX4" fmla="*/ 822389 w 921285"/>
                <a:gd name="connsiteY4" fmla="*/ 16678 h 972391"/>
                <a:gd name="connsiteX5" fmla="*/ 921285 w 921285"/>
                <a:gd name="connsiteY5" fmla="*/ 165878 h 972391"/>
                <a:gd name="connsiteX6" fmla="*/ 921285 w 921285"/>
                <a:gd name="connsiteY6" fmla="*/ 972391 h 972391"/>
                <a:gd name="connsiteX7" fmla="*/ 597435 w 921285"/>
                <a:gd name="connsiteY7" fmla="*/ 972391 h 972391"/>
                <a:gd name="connsiteX8" fmla="*/ 597435 w 921285"/>
                <a:gd name="connsiteY8" fmla="*/ 330200 h 972391"/>
                <a:gd name="connsiteX9" fmla="*/ 6488 w 921285"/>
                <a:gd name="connsiteY9" fmla="*/ 334707 h 972391"/>
                <a:gd name="connsiteX0" fmla="*/ 8445 w 929730"/>
                <a:gd name="connsiteY0" fmla="*/ 3162 h 972391"/>
                <a:gd name="connsiteX1" fmla="*/ 760677 w 929730"/>
                <a:gd name="connsiteY1" fmla="*/ 0 h 972391"/>
                <a:gd name="connsiteX2" fmla="*/ 824941 w 929730"/>
                <a:gd name="connsiteY2" fmla="*/ 12974 h 972391"/>
                <a:gd name="connsiteX3" fmla="*/ 830264 w 929730"/>
                <a:gd name="connsiteY3" fmla="*/ 16563 h 972391"/>
                <a:gd name="connsiteX4" fmla="*/ 830834 w 929730"/>
                <a:gd name="connsiteY4" fmla="*/ 16678 h 972391"/>
                <a:gd name="connsiteX5" fmla="*/ 929730 w 929730"/>
                <a:gd name="connsiteY5" fmla="*/ 165878 h 972391"/>
                <a:gd name="connsiteX6" fmla="*/ 929730 w 929730"/>
                <a:gd name="connsiteY6" fmla="*/ 972391 h 972391"/>
                <a:gd name="connsiteX7" fmla="*/ 605880 w 929730"/>
                <a:gd name="connsiteY7" fmla="*/ 972391 h 972391"/>
                <a:gd name="connsiteX8" fmla="*/ 605880 w 929730"/>
                <a:gd name="connsiteY8" fmla="*/ 330200 h 972391"/>
                <a:gd name="connsiteX9" fmla="*/ -1 w 929730"/>
                <a:gd name="connsiteY9" fmla="*/ 333812 h 972391"/>
                <a:gd name="connsiteX0" fmla="*/ 0 w 930424"/>
                <a:gd name="connsiteY0" fmla="*/ 5613 h 972391"/>
                <a:gd name="connsiteX1" fmla="*/ 761371 w 930424"/>
                <a:gd name="connsiteY1" fmla="*/ 0 h 972391"/>
                <a:gd name="connsiteX2" fmla="*/ 825635 w 930424"/>
                <a:gd name="connsiteY2" fmla="*/ 12974 h 972391"/>
                <a:gd name="connsiteX3" fmla="*/ 830958 w 930424"/>
                <a:gd name="connsiteY3" fmla="*/ 16563 h 972391"/>
                <a:gd name="connsiteX4" fmla="*/ 831528 w 930424"/>
                <a:gd name="connsiteY4" fmla="*/ 16678 h 972391"/>
                <a:gd name="connsiteX5" fmla="*/ 930424 w 930424"/>
                <a:gd name="connsiteY5" fmla="*/ 165878 h 972391"/>
                <a:gd name="connsiteX6" fmla="*/ 930424 w 930424"/>
                <a:gd name="connsiteY6" fmla="*/ 972391 h 972391"/>
                <a:gd name="connsiteX7" fmla="*/ 606574 w 930424"/>
                <a:gd name="connsiteY7" fmla="*/ 972391 h 972391"/>
                <a:gd name="connsiteX8" fmla="*/ 606574 w 930424"/>
                <a:gd name="connsiteY8" fmla="*/ 330200 h 972391"/>
                <a:gd name="connsiteX9" fmla="*/ 693 w 930424"/>
                <a:gd name="connsiteY9" fmla="*/ 333812 h 97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424" h="972391">
                  <a:moveTo>
                    <a:pt x="0" y="5613"/>
                  </a:moveTo>
                  <a:lnTo>
                    <a:pt x="761371" y="0"/>
                  </a:lnTo>
                  <a:cubicBezTo>
                    <a:pt x="784167" y="0"/>
                    <a:pt x="805883" y="4620"/>
                    <a:pt x="825635" y="12974"/>
                  </a:cubicBezTo>
                  <a:lnTo>
                    <a:pt x="830958" y="16563"/>
                  </a:lnTo>
                  <a:lnTo>
                    <a:pt x="831528" y="16678"/>
                  </a:lnTo>
                  <a:cubicBezTo>
                    <a:pt x="889645" y="41259"/>
                    <a:pt x="930424" y="98806"/>
                    <a:pt x="930424" y="165878"/>
                  </a:cubicBezTo>
                  <a:lnTo>
                    <a:pt x="930424" y="972391"/>
                  </a:lnTo>
                  <a:lnTo>
                    <a:pt x="606574" y="972391"/>
                  </a:lnTo>
                  <a:lnTo>
                    <a:pt x="606574" y="330200"/>
                  </a:lnTo>
                  <a:lnTo>
                    <a:pt x="693" y="333812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484E1EBA-B523-49F6-A9C8-F29304D8BA22}"/>
                </a:ext>
              </a:extLst>
            </p:cNvPr>
            <p:cNvSpPr/>
            <p:nvPr/>
          </p:nvSpPr>
          <p:spPr bwMode="auto">
            <a:xfrm rot="10800000">
              <a:off x="9169107" y="412971"/>
              <a:ext cx="925959" cy="333154"/>
            </a:xfrm>
            <a:custGeom>
              <a:avLst/>
              <a:gdLst>
                <a:gd name="connsiteX0" fmla="*/ 925959 w 925959"/>
                <a:gd name="connsiteY0" fmla="*/ 333154 h 333154"/>
                <a:gd name="connsiteX1" fmla="*/ 840236 w 925959"/>
                <a:gd name="connsiteY1" fmla="*/ 333154 h 333154"/>
                <a:gd name="connsiteX2" fmla="*/ 840236 w 925959"/>
                <a:gd name="connsiteY2" fmla="*/ 160301 h 333154"/>
                <a:gd name="connsiteX3" fmla="*/ 762485 w 925959"/>
                <a:gd name="connsiteY3" fmla="*/ 82550 h 333154"/>
                <a:gd name="connsiteX4" fmla="*/ 163475 w 925959"/>
                <a:gd name="connsiteY4" fmla="*/ 82550 h 333154"/>
                <a:gd name="connsiteX5" fmla="*/ 85724 w 925959"/>
                <a:gd name="connsiteY5" fmla="*/ 160301 h 333154"/>
                <a:gd name="connsiteX6" fmla="*/ 85724 w 925959"/>
                <a:gd name="connsiteY6" fmla="*/ 333154 h 333154"/>
                <a:gd name="connsiteX7" fmla="*/ 0 w 925959"/>
                <a:gd name="connsiteY7" fmla="*/ 333154 h 333154"/>
                <a:gd name="connsiteX8" fmla="*/ 0 w 925959"/>
                <a:gd name="connsiteY8" fmla="*/ 128551 h 333154"/>
                <a:gd name="connsiteX9" fmla="*/ 128551 w 925959"/>
                <a:gd name="connsiteY9" fmla="*/ 0 h 333154"/>
                <a:gd name="connsiteX10" fmla="*/ 797408 w 925959"/>
                <a:gd name="connsiteY10" fmla="*/ 0 h 333154"/>
                <a:gd name="connsiteX11" fmla="*/ 925959 w 925959"/>
                <a:gd name="connsiteY11" fmla="*/ 128551 h 33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5959" h="333154">
                  <a:moveTo>
                    <a:pt x="925959" y="333154"/>
                  </a:moveTo>
                  <a:lnTo>
                    <a:pt x="840236" y="333154"/>
                  </a:lnTo>
                  <a:lnTo>
                    <a:pt x="840236" y="160301"/>
                  </a:lnTo>
                  <a:cubicBezTo>
                    <a:pt x="840236" y="117360"/>
                    <a:pt x="805426" y="82550"/>
                    <a:pt x="762485" y="82550"/>
                  </a:cubicBezTo>
                  <a:lnTo>
                    <a:pt x="163475" y="82550"/>
                  </a:lnTo>
                  <a:cubicBezTo>
                    <a:pt x="120534" y="82550"/>
                    <a:pt x="85724" y="117360"/>
                    <a:pt x="85724" y="160301"/>
                  </a:cubicBezTo>
                  <a:lnTo>
                    <a:pt x="85724" y="333154"/>
                  </a:lnTo>
                  <a:lnTo>
                    <a:pt x="0" y="333154"/>
                  </a:lnTo>
                  <a:lnTo>
                    <a:pt x="0" y="128551"/>
                  </a:lnTo>
                  <a:cubicBezTo>
                    <a:pt x="0" y="57554"/>
                    <a:pt x="57554" y="0"/>
                    <a:pt x="128551" y="0"/>
                  </a:cubicBezTo>
                  <a:lnTo>
                    <a:pt x="797408" y="0"/>
                  </a:lnTo>
                  <a:cubicBezTo>
                    <a:pt x="868405" y="0"/>
                    <a:pt x="925959" y="57554"/>
                    <a:pt x="925959" y="12855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5E549E45-BF61-4BBD-853C-33E7772B704A}"/>
                </a:ext>
              </a:extLst>
            </p:cNvPr>
            <p:cNvGrpSpPr/>
            <p:nvPr/>
          </p:nvGrpSpPr>
          <p:grpSpPr>
            <a:xfrm>
              <a:off x="9021170" y="323655"/>
              <a:ext cx="362939" cy="167707"/>
              <a:chOff x="3293802" y="881100"/>
              <a:chExt cx="638990" cy="167707"/>
            </a:xfrm>
          </p:grpSpPr>
          <p:sp>
            <p:nvSpPr>
              <p:cNvPr id="605" name="四角形: 上の 2 つの角を丸める 604">
                <a:extLst>
                  <a:ext uri="{FF2B5EF4-FFF2-40B4-BE49-F238E27FC236}">
                    <a16:creationId xmlns:a16="http://schemas.microsoft.com/office/drawing/2014/main" id="{B9E60E0B-3457-4548-99AC-6AD13F2EC7BC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6" name="四角形: 上の 2 つの角を丸める 605">
                <a:extLst>
                  <a:ext uri="{FF2B5EF4-FFF2-40B4-BE49-F238E27FC236}">
                    <a16:creationId xmlns:a16="http://schemas.microsoft.com/office/drawing/2014/main" id="{B96CFAC6-4A69-4A5E-83E6-7925EB5FEEA5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7B9DF775-A46C-4436-85CF-125614E0F56D}"/>
                </a:ext>
              </a:extLst>
            </p:cNvPr>
            <p:cNvGrpSpPr/>
            <p:nvPr/>
          </p:nvGrpSpPr>
          <p:grpSpPr>
            <a:xfrm>
              <a:off x="9872070" y="323655"/>
              <a:ext cx="362939" cy="167707"/>
              <a:chOff x="3293802" y="881100"/>
              <a:chExt cx="638990" cy="167707"/>
            </a:xfrm>
          </p:grpSpPr>
          <p:sp>
            <p:nvSpPr>
              <p:cNvPr id="603" name="四角形: 上の 2 つの角を丸める 602">
                <a:extLst>
                  <a:ext uri="{FF2B5EF4-FFF2-40B4-BE49-F238E27FC236}">
                    <a16:creationId xmlns:a16="http://schemas.microsoft.com/office/drawing/2014/main" id="{198BD99A-1504-48A7-A26F-2FFE7184C810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四角形: 上の 2 つの角を丸める 603">
                <a:extLst>
                  <a:ext uri="{FF2B5EF4-FFF2-40B4-BE49-F238E27FC236}">
                    <a16:creationId xmlns:a16="http://schemas.microsoft.com/office/drawing/2014/main" id="{D95C803F-120A-45C2-B024-AE370EA3925B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CA437D76-E784-4184-BB73-6E54056BD29D}"/>
                </a:ext>
              </a:extLst>
            </p:cNvPr>
            <p:cNvGrpSpPr/>
            <p:nvPr/>
          </p:nvGrpSpPr>
          <p:grpSpPr>
            <a:xfrm rot="900000">
              <a:off x="9344009" y="523913"/>
              <a:ext cx="513764" cy="500080"/>
              <a:chOff x="275883" y="-2666195"/>
              <a:chExt cx="300787" cy="292777"/>
            </a:xfrm>
            <a:solidFill>
              <a:srgbClr val="FF0000"/>
            </a:solidFill>
          </p:grpSpPr>
          <p:sp>
            <p:nvSpPr>
              <p:cNvPr id="597" name="フリーフォーム 579">
                <a:extLst>
                  <a:ext uri="{FF2B5EF4-FFF2-40B4-BE49-F238E27FC236}">
                    <a16:creationId xmlns:a16="http://schemas.microsoft.com/office/drawing/2014/main" id="{0F40D9E0-BEF5-49A6-B1CB-A1F78DA5D83C}"/>
                  </a:ext>
                </a:extLst>
              </p:cNvPr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8" name="角丸四角形 583">
                <a:extLst>
                  <a:ext uri="{FF2B5EF4-FFF2-40B4-BE49-F238E27FC236}">
                    <a16:creationId xmlns:a16="http://schemas.microsoft.com/office/drawing/2014/main" id="{4D848172-3191-490A-A074-6C33A5FA7F19}"/>
                  </a:ext>
                </a:extLst>
              </p:cNvPr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9" name="角丸四角形 584">
                <a:extLst>
                  <a:ext uri="{FF2B5EF4-FFF2-40B4-BE49-F238E27FC236}">
                    <a16:creationId xmlns:a16="http://schemas.microsoft.com/office/drawing/2014/main" id="{9906CAE8-15C5-42F1-8F00-CE4A8D332CDF}"/>
                  </a:ext>
                </a:extLst>
              </p:cNvPr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0" name="角丸四角形 585">
                <a:extLst>
                  <a:ext uri="{FF2B5EF4-FFF2-40B4-BE49-F238E27FC236}">
                    <a16:creationId xmlns:a16="http://schemas.microsoft.com/office/drawing/2014/main" id="{180F7E39-191D-4A7B-B541-F6872861D488}"/>
                  </a:ext>
                </a:extLst>
              </p:cNvPr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角丸四角形 586">
                <a:extLst>
                  <a:ext uri="{FF2B5EF4-FFF2-40B4-BE49-F238E27FC236}">
                    <a16:creationId xmlns:a16="http://schemas.microsoft.com/office/drawing/2014/main" id="{516EED8D-B57C-4969-B94D-634266BD1398}"/>
                  </a:ext>
                </a:extLst>
              </p:cNvPr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2" name="角丸四角形 587">
                <a:extLst>
                  <a:ext uri="{FF2B5EF4-FFF2-40B4-BE49-F238E27FC236}">
                    <a16:creationId xmlns:a16="http://schemas.microsoft.com/office/drawing/2014/main" id="{4D7F6883-1019-47E0-AD23-3EC79CEEFEFF}"/>
                  </a:ext>
                </a:extLst>
              </p:cNvPr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2" name="片側の 2 つの角を丸めた四角形 885">
              <a:extLst>
                <a:ext uri="{FF2B5EF4-FFF2-40B4-BE49-F238E27FC236}">
                  <a16:creationId xmlns:a16="http://schemas.microsoft.com/office/drawing/2014/main" id="{3F114205-BDC9-4C6D-AEE8-B87F37E27AEB}"/>
                </a:ext>
              </a:extLst>
            </p:cNvPr>
            <p:cNvSpPr/>
            <p:nvPr/>
          </p:nvSpPr>
          <p:spPr>
            <a:xfrm rot="2700000">
              <a:off x="7699007" y="1812649"/>
              <a:ext cx="224899" cy="1081254"/>
            </a:xfrm>
            <a:custGeom>
              <a:avLst/>
              <a:gdLst>
                <a:gd name="connsiteX0" fmla="*/ 111608 w 223215"/>
                <a:gd name="connsiteY0" fmla="*/ 0 h 1133930"/>
                <a:gd name="connsiteX1" fmla="*/ 111608 w 223215"/>
                <a:gd name="connsiteY1" fmla="*/ 0 h 1133930"/>
                <a:gd name="connsiteX2" fmla="*/ 223216 w 223215"/>
                <a:gd name="connsiteY2" fmla="*/ 111608 h 1133930"/>
                <a:gd name="connsiteX3" fmla="*/ 223215 w 223215"/>
                <a:gd name="connsiteY3" fmla="*/ 1133930 h 1133930"/>
                <a:gd name="connsiteX4" fmla="*/ 223215 w 223215"/>
                <a:gd name="connsiteY4" fmla="*/ 1133930 h 1133930"/>
                <a:gd name="connsiteX5" fmla="*/ 0 w 223215"/>
                <a:gd name="connsiteY5" fmla="*/ 1133930 h 1133930"/>
                <a:gd name="connsiteX6" fmla="*/ 0 w 223215"/>
                <a:gd name="connsiteY6" fmla="*/ 1133930 h 1133930"/>
                <a:gd name="connsiteX7" fmla="*/ 0 w 223215"/>
                <a:gd name="connsiteY7" fmla="*/ 111608 h 1133930"/>
                <a:gd name="connsiteX8" fmla="*/ 111608 w 223215"/>
                <a:gd name="connsiteY8" fmla="*/ 0 h 1133930"/>
                <a:gd name="connsiteX0" fmla="*/ 111608 w 223216"/>
                <a:gd name="connsiteY0" fmla="*/ 0 h 1133930"/>
                <a:gd name="connsiteX1" fmla="*/ 111608 w 223216"/>
                <a:gd name="connsiteY1" fmla="*/ 0 h 1133930"/>
                <a:gd name="connsiteX2" fmla="*/ 223216 w 223216"/>
                <a:gd name="connsiteY2" fmla="*/ 111608 h 1133930"/>
                <a:gd name="connsiteX3" fmla="*/ 223215 w 223216"/>
                <a:gd name="connsiteY3" fmla="*/ 1133930 h 1133930"/>
                <a:gd name="connsiteX4" fmla="*/ 223215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33930 h 1133930"/>
                <a:gd name="connsiteX7" fmla="*/ 0 w 223216"/>
                <a:gd name="connsiteY7" fmla="*/ 111608 h 1133930"/>
                <a:gd name="connsiteX8" fmla="*/ 203048 w 223216"/>
                <a:gd name="connsiteY8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7" fmla="*/ 203048 w 223216"/>
                <a:gd name="connsiteY7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0" fmla="*/ 223216 w 223216"/>
                <a:gd name="connsiteY0" fmla="*/ 0 h 1022322"/>
                <a:gd name="connsiteX1" fmla="*/ 223215 w 223216"/>
                <a:gd name="connsiteY1" fmla="*/ 1022322 h 1022322"/>
                <a:gd name="connsiteX2" fmla="*/ 223215 w 223216"/>
                <a:gd name="connsiteY2" fmla="*/ 1022322 h 1022322"/>
                <a:gd name="connsiteX3" fmla="*/ 0 w 223216"/>
                <a:gd name="connsiteY3" fmla="*/ 1022322 h 1022322"/>
                <a:gd name="connsiteX4" fmla="*/ 0 w 223216"/>
                <a:gd name="connsiteY4" fmla="*/ 1022322 h 1022322"/>
                <a:gd name="connsiteX5" fmla="*/ 0 w 223216"/>
                <a:gd name="connsiteY5" fmla="*/ 0 h 1022322"/>
                <a:gd name="connsiteX0" fmla="*/ 224900 w 224900"/>
                <a:gd name="connsiteY0" fmla="*/ 58932 h 1081254"/>
                <a:gd name="connsiteX1" fmla="*/ 224899 w 224900"/>
                <a:gd name="connsiteY1" fmla="*/ 1081254 h 1081254"/>
                <a:gd name="connsiteX2" fmla="*/ 224899 w 224900"/>
                <a:gd name="connsiteY2" fmla="*/ 1081254 h 1081254"/>
                <a:gd name="connsiteX3" fmla="*/ 1684 w 224900"/>
                <a:gd name="connsiteY3" fmla="*/ 1081254 h 1081254"/>
                <a:gd name="connsiteX4" fmla="*/ 1684 w 224900"/>
                <a:gd name="connsiteY4" fmla="*/ 1081254 h 1081254"/>
                <a:gd name="connsiteX5" fmla="*/ 0 w 224900"/>
                <a:gd name="connsiteY5" fmla="*/ 0 h 1081254"/>
                <a:gd name="connsiteX0" fmla="*/ 223217 w 224899"/>
                <a:gd name="connsiteY0" fmla="*/ 127968 h 1081254"/>
                <a:gd name="connsiteX1" fmla="*/ 224899 w 224899"/>
                <a:gd name="connsiteY1" fmla="*/ 1081254 h 1081254"/>
                <a:gd name="connsiteX2" fmla="*/ 224899 w 224899"/>
                <a:gd name="connsiteY2" fmla="*/ 1081254 h 1081254"/>
                <a:gd name="connsiteX3" fmla="*/ 1684 w 224899"/>
                <a:gd name="connsiteY3" fmla="*/ 1081254 h 1081254"/>
                <a:gd name="connsiteX4" fmla="*/ 1684 w 224899"/>
                <a:gd name="connsiteY4" fmla="*/ 1081254 h 1081254"/>
                <a:gd name="connsiteX5" fmla="*/ 0 w 224899"/>
                <a:gd name="connsiteY5" fmla="*/ 0 h 10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899" h="1081254">
                  <a:moveTo>
                    <a:pt x="223217" y="127968"/>
                  </a:moveTo>
                  <a:cubicBezTo>
                    <a:pt x="223217" y="468742"/>
                    <a:pt x="224899" y="740480"/>
                    <a:pt x="224899" y="1081254"/>
                  </a:cubicBezTo>
                  <a:lnTo>
                    <a:pt x="224899" y="1081254"/>
                  </a:lnTo>
                  <a:lnTo>
                    <a:pt x="1684" y="1081254"/>
                  </a:lnTo>
                  <a:lnTo>
                    <a:pt x="1684" y="1081254"/>
                  </a:lnTo>
                  <a:cubicBezTo>
                    <a:pt x="1123" y="720836"/>
                    <a:pt x="561" y="360418"/>
                    <a:pt x="0" y="0"/>
                  </a:cubicBez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5CB77EF0-AFD2-45FD-A763-F3A848210406}"/>
                </a:ext>
              </a:extLst>
            </p:cNvPr>
            <p:cNvGrpSpPr/>
            <p:nvPr/>
          </p:nvGrpSpPr>
          <p:grpSpPr>
            <a:xfrm>
              <a:off x="6950190" y="2654785"/>
              <a:ext cx="621853" cy="506060"/>
              <a:chOff x="6748700" y="2649996"/>
              <a:chExt cx="568428" cy="395741"/>
            </a:xfrm>
          </p:grpSpPr>
          <p:sp>
            <p:nvSpPr>
              <p:cNvPr id="594" name="角丸四角形 881">
                <a:extLst>
                  <a:ext uri="{FF2B5EF4-FFF2-40B4-BE49-F238E27FC236}">
                    <a16:creationId xmlns:a16="http://schemas.microsoft.com/office/drawing/2014/main" id="{B42769E4-CC67-40E4-802C-771AB84E06A6}"/>
                  </a:ext>
                </a:extLst>
              </p:cNvPr>
              <p:cNvSpPr/>
              <p:nvPr/>
            </p:nvSpPr>
            <p:spPr>
              <a:xfrm rot="13849364">
                <a:off x="6938164" y="2727622"/>
                <a:ext cx="84565" cy="27465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5" name="角丸四角形 882">
                <a:extLst>
                  <a:ext uri="{FF2B5EF4-FFF2-40B4-BE49-F238E27FC236}">
                    <a16:creationId xmlns:a16="http://schemas.microsoft.com/office/drawing/2014/main" id="{DCDF9420-DF66-4096-80D4-E4E6C8A57671}"/>
                  </a:ext>
                </a:extLst>
              </p:cNvPr>
              <p:cNvSpPr/>
              <p:nvPr/>
            </p:nvSpPr>
            <p:spPr>
              <a:xfrm rot="13849364">
                <a:off x="6878004" y="2665168"/>
                <a:ext cx="86016" cy="34462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6" name="角丸四角形 86">
                <a:extLst>
                  <a:ext uri="{FF2B5EF4-FFF2-40B4-BE49-F238E27FC236}">
                    <a16:creationId xmlns:a16="http://schemas.microsoft.com/office/drawing/2014/main" id="{7A86C1A6-A54C-47EC-A050-F41F23B4A6A0}"/>
                  </a:ext>
                </a:extLst>
              </p:cNvPr>
              <p:cNvSpPr/>
              <p:nvPr/>
            </p:nvSpPr>
            <p:spPr>
              <a:xfrm rot="14400000">
                <a:off x="6835336" y="2563945"/>
                <a:ext cx="395741" cy="567843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45858 w 415395"/>
                  <a:gd name="connsiteY9" fmla="*/ 492560 h 531874"/>
                  <a:gd name="connsiteX10" fmla="*/ 306544 w 415395"/>
                  <a:gd name="connsiteY10" fmla="*/ 531874 h 531874"/>
                  <a:gd name="connsiteX11" fmla="*/ 148369 w 415395"/>
                  <a:gd name="connsiteY11" fmla="*/ 531874 h 531874"/>
                  <a:gd name="connsiteX12" fmla="*/ 109055 w 415395"/>
                  <a:gd name="connsiteY12" fmla="*/ 492560 h 531874"/>
                  <a:gd name="connsiteX13" fmla="*/ 109055 w 415395"/>
                  <a:gd name="connsiteY13" fmla="*/ 418490 h 531874"/>
                  <a:gd name="connsiteX14" fmla="*/ 20566 w 415395"/>
                  <a:gd name="connsiteY14" fmla="*/ 347264 h 531874"/>
                  <a:gd name="connsiteX15" fmla="*/ 12187 w 415395"/>
                  <a:gd name="connsiteY15" fmla="*/ 269739 h 531874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48369 w 415395"/>
                  <a:gd name="connsiteY11" fmla="*/ 531874 h 614131"/>
                  <a:gd name="connsiteX12" fmla="*/ 109055 w 415395"/>
                  <a:gd name="connsiteY12" fmla="*/ 492560 h 614131"/>
                  <a:gd name="connsiteX13" fmla="*/ 109055 w 415395"/>
                  <a:gd name="connsiteY13" fmla="*/ 418490 h 614131"/>
                  <a:gd name="connsiteX14" fmla="*/ 20566 w 415395"/>
                  <a:gd name="connsiteY14" fmla="*/ 347264 h 614131"/>
                  <a:gd name="connsiteX15" fmla="*/ 12187 w 415395"/>
                  <a:gd name="connsiteY15" fmla="*/ 269739 h 614131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09055 w 415395"/>
                  <a:gd name="connsiteY11" fmla="*/ 492560 h 614131"/>
                  <a:gd name="connsiteX12" fmla="*/ 109055 w 415395"/>
                  <a:gd name="connsiteY12" fmla="*/ 418490 h 614131"/>
                  <a:gd name="connsiteX13" fmla="*/ 20566 w 415395"/>
                  <a:gd name="connsiteY13" fmla="*/ 347264 h 614131"/>
                  <a:gd name="connsiteX14" fmla="*/ 12187 w 415395"/>
                  <a:gd name="connsiteY14" fmla="*/ 269739 h 614131"/>
                  <a:gd name="connsiteX0" fmla="*/ 12187 w 415395"/>
                  <a:gd name="connsiteY0" fmla="*/ 269739 h 614327"/>
                  <a:gd name="connsiteX1" fmla="*/ 89712 w 415395"/>
                  <a:gd name="connsiteY1" fmla="*/ 261359 h 614327"/>
                  <a:gd name="connsiteX2" fmla="*/ 154540 w 415395"/>
                  <a:gd name="connsiteY2" fmla="*/ 313540 h 614327"/>
                  <a:gd name="connsiteX3" fmla="*/ 167095 w 415395"/>
                  <a:gd name="connsiteY3" fmla="*/ 298273 h 614327"/>
                  <a:gd name="connsiteX4" fmla="*/ 264962 w 415395"/>
                  <a:gd name="connsiteY4" fmla="*/ 218590 h 614327"/>
                  <a:gd name="connsiteX5" fmla="*/ 322233 w 415395"/>
                  <a:gd name="connsiteY5" fmla="*/ 33699 h 614327"/>
                  <a:gd name="connsiteX6" fmla="*/ 383240 w 415395"/>
                  <a:gd name="connsiteY6" fmla="*/ 4226 h 614327"/>
                  <a:gd name="connsiteX7" fmla="*/ 412714 w 415395"/>
                  <a:gd name="connsiteY7" fmla="*/ 65233 h 614327"/>
                  <a:gd name="connsiteX8" fmla="*/ 397577 w 415395"/>
                  <a:gd name="connsiteY8" fmla="*/ 204735 h 614327"/>
                  <a:gd name="connsiteX9" fmla="*/ 345858 w 415395"/>
                  <a:gd name="connsiteY9" fmla="*/ 492560 h 614327"/>
                  <a:gd name="connsiteX10" fmla="*/ 259053 w 415395"/>
                  <a:gd name="connsiteY10" fmla="*/ 614131 h 614327"/>
                  <a:gd name="connsiteX11" fmla="*/ 109055 w 415395"/>
                  <a:gd name="connsiteY11" fmla="*/ 492560 h 614327"/>
                  <a:gd name="connsiteX12" fmla="*/ 109055 w 415395"/>
                  <a:gd name="connsiteY12" fmla="*/ 418490 h 614327"/>
                  <a:gd name="connsiteX13" fmla="*/ 20566 w 415395"/>
                  <a:gd name="connsiteY13" fmla="*/ 347264 h 614327"/>
                  <a:gd name="connsiteX14" fmla="*/ 12187 w 415395"/>
                  <a:gd name="connsiteY14" fmla="*/ 269739 h 614327"/>
                  <a:gd name="connsiteX0" fmla="*/ 12187 w 415395"/>
                  <a:gd name="connsiteY0" fmla="*/ 269739 h 646409"/>
                  <a:gd name="connsiteX1" fmla="*/ 89712 w 415395"/>
                  <a:gd name="connsiteY1" fmla="*/ 261359 h 646409"/>
                  <a:gd name="connsiteX2" fmla="*/ 154540 w 415395"/>
                  <a:gd name="connsiteY2" fmla="*/ 313540 h 646409"/>
                  <a:gd name="connsiteX3" fmla="*/ 167095 w 415395"/>
                  <a:gd name="connsiteY3" fmla="*/ 298273 h 646409"/>
                  <a:gd name="connsiteX4" fmla="*/ 264962 w 415395"/>
                  <a:gd name="connsiteY4" fmla="*/ 218590 h 646409"/>
                  <a:gd name="connsiteX5" fmla="*/ 322233 w 415395"/>
                  <a:gd name="connsiteY5" fmla="*/ 33699 h 646409"/>
                  <a:gd name="connsiteX6" fmla="*/ 383240 w 415395"/>
                  <a:gd name="connsiteY6" fmla="*/ 4226 h 646409"/>
                  <a:gd name="connsiteX7" fmla="*/ 412714 w 415395"/>
                  <a:gd name="connsiteY7" fmla="*/ 65233 h 646409"/>
                  <a:gd name="connsiteX8" fmla="*/ 397577 w 415395"/>
                  <a:gd name="connsiteY8" fmla="*/ 204735 h 646409"/>
                  <a:gd name="connsiteX9" fmla="*/ 345858 w 415395"/>
                  <a:gd name="connsiteY9" fmla="*/ 492560 h 646409"/>
                  <a:gd name="connsiteX10" fmla="*/ 234728 w 415395"/>
                  <a:gd name="connsiteY10" fmla="*/ 646265 h 646409"/>
                  <a:gd name="connsiteX11" fmla="*/ 109055 w 415395"/>
                  <a:gd name="connsiteY11" fmla="*/ 492560 h 646409"/>
                  <a:gd name="connsiteX12" fmla="*/ 109055 w 415395"/>
                  <a:gd name="connsiteY12" fmla="*/ 418490 h 646409"/>
                  <a:gd name="connsiteX13" fmla="*/ 20566 w 415395"/>
                  <a:gd name="connsiteY13" fmla="*/ 347264 h 646409"/>
                  <a:gd name="connsiteX14" fmla="*/ 12187 w 415395"/>
                  <a:gd name="connsiteY14" fmla="*/ 269739 h 646409"/>
                  <a:gd name="connsiteX0" fmla="*/ 12187 w 415395"/>
                  <a:gd name="connsiteY0" fmla="*/ 269739 h 647012"/>
                  <a:gd name="connsiteX1" fmla="*/ 89712 w 415395"/>
                  <a:gd name="connsiteY1" fmla="*/ 261359 h 647012"/>
                  <a:gd name="connsiteX2" fmla="*/ 154540 w 415395"/>
                  <a:gd name="connsiteY2" fmla="*/ 313540 h 647012"/>
                  <a:gd name="connsiteX3" fmla="*/ 167095 w 415395"/>
                  <a:gd name="connsiteY3" fmla="*/ 298273 h 647012"/>
                  <a:gd name="connsiteX4" fmla="*/ 264962 w 415395"/>
                  <a:gd name="connsiteY4" fmla="*/ 218590 h 647012"/>
                  <a:gd name="connsiteX5" fmla="*/ 322233 w 415395"/>
                  <a:gd name="connsiteY5" fmla="*/ 33699 h 647012"/>
                  <a:gd name="connsiteX6" fmla="*/ 383240 w 415395"/>
                  <a:gd name="connsiteY6" fmla="*/ 4226 h 647012"/>
                  <a:gd name="connsiteX7" fmla="*/ 412714 w 415395"/>
                  <a:gd name="connsiteY7" fmla="*/ 65233 h 647012"/>
                  <a:gd name="connsiteX8" fmla="*/ 397577 w 415395"/>
                  <a:gd name="connsiteY8" fmla="*/ 204735 h 647012"/>
                  <a:gd name="connsiteX9" fmla="*/ 345858 w 415395"/>
                  <a:gd name="connsiteY9" fmla="*/ 492560 h 647012"/>
                  <a:gd name="connsiteX10" fmla="*/ 234728 w 415395"/>
                  <a:gd name="connsiteY10" fmla="*/ 646265 h 647012"/>
                  <a:gd name="connsiteX11" fmla="*/ 109055 w 415395"/>
                  <a:gd name="connsiteY11" fmla="*/ 418490 h 647012"/>
                  <a:gd name="connsiteX12" fmla="*/ 20566 w 415395"/>
                  <a:gd name="connsiteY12" fmla="*/ 347264 h 647012"/>
                  <a:gd name="connsiteX13" fmla="*/ 12187 w 415395"/>
                  <a:gd name="connsiteY13" fmla="*/ 269739 h 647012"/>
                  <a:gd name="connsiteX0" fmla="*/ 12187 w 415395"/>
                  <a:gd name="connsiteY0" fmla="*/ 269739 h 554405"/>
                  <a:gd name="connsiteX1" fmla="*/ 89712 w 415395"/>
                  <a:gd name="connsiteY1" fmla="*/ 261359 h 554405"/>
                  <a:gd name="connsiteX2" fmla="*/ 154540 w 415395"/>
                  <a:gd name="connsiteY2" fmla="*/ 313540 h 554405"/>
                  <a:gd name="connsiteX3" fmla="*/ 167095 w 415395"/>
                  <a:gd name="connsiteY3" fmla="*/ 298273 h 554405"/>
                  <a:gd name="connsiteX4" fmla="*/ 264962 w 415395"/>
                  <a:gd name="connsiteY4" fmla="*/ 218590 h 554405"/>
                  <a:gd name="connsiteX5" fmla="*/ 322233 w 415395"/>
                  <a:gd name="connsiteY5" fmla="*/ 33699 h 554405"/>
                  <a:gd name="connsiteX6" fmla="*/ 383240 w 415395"/>
                  <a:gd name="connsiteY6" fmla="*/ 4226 h 554405"/>
                  <a:gd name="connsiteX7" fmla="*/ 412714 w 415395"/>
                  <a:gd name="connsiteY7" fmla="*/ 65233 h 554405"/>
                  <a:gd name="connsiteX8" fmla="*/ 397577 w 415395"/>
                  <a:gd name="connsiteY8" fmla="*/ 204735 h 554405"/>
                  <a:gd name="connsiteX9" fmla="*/ 345858 w 415395"/>
                  <a:gd name="connsiteY9" fmla="*/ 492560 h 554405"/>
                  <a:gd name="connsiteX10" fmla="*/ 240420 w 415395"/>
                  <a:gd name="connsiteY10" fmla="*/ 552491 h 554405"/>
                  <a:gd name="connsiteX11" fmla="*/ 109055 w 415395"/>
                  <a:gd name="connsiteY11" fmla="*/ 418490 h 554405"/>
                  <a:gd name="connsiteX12" fmla="*/ 20566 w 415395"/>
                  <a:gd name="connsiteY12" fmla="*/ 347264 h 554405"/>
                  <a:gd name="connsiteX13" fmla="*/ 12187 w 415395"/>
                  <a:gd name="connsiteY13" fmla="*/ 269739 h 554405"/>
                  <a:gd name="connsiteX0" fmla="*/ 12187 w 415395"/>
                  <a:gd name="connsiteY0" fmla="*/ 269739 h 557008"/>
                  <a:gd name="connsiteX1" fmla="*/ 89712 w 415395"/>
                  <a:gd name="connsiteY1" fmla="*/ 261359 h 557008"/>
                  <a:gd name="connsiteX2" fmla="*/ 154540 w 415395"/>
                  <a:gd name="connsiteY2" fmla="*/ 313540 h 557008"/>
                  <a:gd name="connsiteX3" fmla="*/ 167095 w 415395"/>
                  <a:gd name="connsiteY3" fmla="*/ 298273 h 557008"/>
                  <a:gd name="connsiteX4" fmla="*/ 264962 w 415395"/>
                  <a:gd name="connsiteY4" fmla="*/ 218590 h 557008"/>
                  <a:gd name="connsiteX5" fmla="*/ 322233 w 415395"/>
                  <a:gd name="connsiteY5" fmla="*/ 33699 h 557008"/>
                  <a:gd name="connsiteX6" fmla="*/ 383240 w 415395"/>
                  <a:gd name="connsiteY6" fmla="*/ 4226 h 557008"/>
                  <a:gd name="connsiteX7" fmla="*/ 412714 w 415395"/>
                  <a:gd name="connsiteY7" fmla="*/ 65233 h 557008"/>
                  <a:gd name="connsiteX8" fmla="*/ 397577 w 415395"/>
                  <a:gd name="connsiteY8" fmla="*/ 204735 h 557008"/>
                  <a:gd name="connsiteX9" fmla="*/ 345858 w 415395"/>
                  <a:gd name="connsiteY9" fmla="*/ 492560 h 557008"/>
                  <a:gd name="connsiteX10" fmla="*/ 240420 w 415395"/>
                  <a:gd name="connsiteY10" fmla="*/ 552491 h 557008"/>
                  <a:gd name="connsiteX11" fmla="*/ 109055 w 415395"/>
                  <a:gd name="connsiteY11" fmla="*/ 418490 h 557008"/>
                  <a:gd name="connsiteX12" fmla="*/ 20566 w 415395"/>
                  <a:gd name="connsiteY12" fmla="*/ 347264 h 557008"/>
                  <a:gd name="connsiteX13" fmla="*/ 12187 w 415395"/>
                  <a:gd name="connsiteY13" fmla="*/ 269739 h 557008"/>
                  <a:gd name="connsiteX0" fmla="*/ 12187 w 415395"/>
                  <a:gd name="connsiteY0" fmla="*/ 269739 h 598158"/>
                  <a:gd name="connsiteX1" fmla="*/ 89712 w 415395"/>
                  <a:gd name="connsiteY1" fmla="*/ 261359 h 598158"/>
                  <a:gd name="connsiteX2" fmla="*/ 154540 w 415395"/>
                  <a:gd name="connsiteY2" fmla="*/ 313540 h 598158"/>
                  <a:gd name="connsiteX3" fmla="*/ 167095 w 415395"/>
                  <a:gd name="connsiteY3" fmla="*/ 298273 h 598158"/>
                  <a:gd name="connsiteX4" fmla="*/ 264962 w 415395"/>
                  <a:gd name="connsiteY4" fmla="*/ 218590 h 598158"/>
                  <a:gd name="connsiteX5" fmla="*/ 322233 w 415395"/>
                  <a:gd name="connsiteY5" fmla="*/ 33699 h 598158"/>
                  <a:gd name="connsiteX6" fmla="*/ 383240 w 415395"/>
                  <a:gd name="connsiteY6" fmla="*/ 4226 h 598158"/>
                  <a:gd name="connsiteX7" fmla="*/ 412714 w 415395"/>
                  <a:gd name="connsiteY7" fmla="*/ 65233 h 598158"/>
                  <a:gd name="connsiteX8" fmla="*/ 397577 w 415395"/>
                  <a:gd name="connsiteY8" fmla="*/ 204735 h 598158"/>
                  <a:gd name="connsiteX9" fmla="*/ 345858 w 415395"/>
                  <a:gd name="connsiteY9" fmla="*/ 492560 h 598158"/>
                  <a:gd name="connsiteX10" fmla="*/ 237348 w 415395"/>
                  <a:gd name="connsiteY10" fmla="*/ 595268 h 598158"/>
                  <a:gd name="connsiteX11" fmla="*/ 109055 w 415395"/>
                  <a:gd name="connsiteY11" fmla="*/ 418490 h 598158"/>
                  <a:gd name="connsiteX12" fmla="*/ 20566 w 415395"/>
                  <a:gd name="connsiteY12" fmla="*/ 347264 h 598158"/>
                  <a:gd name="connsiteX13" fmla="*/ 12187 w 415395"/>
                  <a:gd name="connsiteY13" fmla="*/ 269739 h 598158"/>
                  <a:gd name="connsiteX0" fmla="*/ 12187 w 415395"/>
                  <a:gd name="connsiteY0" fmla="*/ 269739 h 598126"/>
                  <a:gd name="connsiteX1" fmla="*/ 89712 w 415395"/>
                  <a:gd name="connsiteY1" fmla="*/ 261359 h 598126"/>
                  <a:gd name="connsiteX2" fmla="*/ 154540 w 415395"/>
                  <a:gd name="connsiteY2" fmla="*/ 313540 h 598126"/>
                  <a:gd name="connsiteX3" fmla="*/ 167095 w 415395"/>
                  <a:gd name="connsiteY3" fmla="*/ 298273 h 598126"/>
                  <a:gd name="connsiteX4" fmla="*/ 264962 w 415395"/>
                  <a:gd name="connsiteY4" fmla="*/ 218590 h 598126"/>
                  <a:gd name="connsiteX5" fmla="*/ 322233 w 415395"/>
                  <a:gd name="connsiteY5" fmla="*/ 33699 h 598126"/>
                  <a:gd name="connsiteX6" fmla="*/ 383240 w 415395"/>
                  <a:gd name="connsiteY6" fmla="*/ 4226 h 598126"/>
                  <a:gd name="connsiteX7" fmla="*/ 412714 w 415395"/>
                  <a:gd name="connsiteY7" fmla="*/ 65233 h 598126"/>
                  <a:gd name="connsiteX8" fmla="*/ 397577 w 415395"/>
                  <a:gd name="connsiteY8" fmla="*/ 204735 h 598126"/>
                  <a:gd name="connsiteX9" fmla="*/ 345858 w 415395"/>
                  <a:gd name="connsiteY9" fmla="*/ 492560 h 598126"/>
                  <a:gd name="connsiteX10" fmla="*/ 237348 w 415395"/>
                  <a:gd name="connsiteY10" fmla="*/ 595268 h 598126"/>
                  <a:gd name="connsiteX11" fmla="*/ 109055 w 415395"/>
                  <a:gd name="connsiteY11" fmla="*/ 418490 h 598126"/>
                  <a:gd name="connsiteX12" fmla="*/ 20566 w 415395"/>
                  <a:gd name="connsiteY12" fmla="*/ 347264 h 598126"/>
                  <a:gd name="connsiteX13" fmla="*/ 12187 w 415395"/>
                  <a:gd name="connsiteY13" fmla="*/ 269739 h 598126"/>
                  <a:gd name="connsiteX0" fmla="*/ 12187 w 415395"/>
                  <a:gd name="connsiteY0" fmla="*/ 269739 h 596044"/>
                  <a:gd name="connsiteX1" fmla="*/ 89712 w 415395"/>
                  <a:gd name="connsiteY1" fmla="*/ 261359 h 596044"/>
                  <a:gd name="connsiteX2" fmla="*/ 154540 w 415395"/>
                  <a:gd name="connsiteY2" fmla="*/ 313540 h 596044"/>
                  <a:gd name="connsiteX3" fmla="*/ 167095 w 415395"/>
                  <a:gd name="connsiteY3" fmla="*/ 298273 h 596044"/>
                  <a:gd name="connsiteX4" fmla="*/ 264962 w 415395"/>
                  <a:gd name="connsiteY4" fmla="*/ 218590 h 596044"/>
                  <a:gd name="connsiteX5" fmla="*/ 322233 w 415395"/>
                  <a:gd name="connsiteY5" fmla="*/ 33699 h 596044"/>
                  <a:gd name="connsiteX6" fmla="*/ 383240 w 415395"/>
                  <a:gd name="connsiteY6" fmla="*/ 4226 h 596044"/>
                  <a:gd name="connsiteX7" fmla="*/ 412714 w 415395"/>
                  <a:gd name="connsiteY7" fmla="*/ 65233 h 596044"/>
                  <a:gd name="connsiteX8" fmla="*/ 397577 w 415395"/>
                  <a:gd name="connsiteY8" fmla="*/ 204735 h 596044"/>
                  <a:gd name="connsiteX9" fmla="*/ 345858 w 415395"/>
                  <a:gd name="connsiteY9" fmla="*/ 492560 h 596044"/>
                  <a:gd name="connsiteX10" fmla="*/ 237348 w 415395"/>
                  <a:gd name="connsiteY10" fmla="*/ 595268 h 596044"/>
                  <a:gd name="connsiteX11" fmla="*/ 109055 w 415395"/>
                  <a:gd name="connsiteY11" fmla="*/ 418490 h 596044"/>
                  <a:gd name="connsiteX12" fmla="*/ 20566 w 415395"/>
                  <a:gd name="connsiteY12" fmla="*/ 347264 h 596044"/>
                  <a:gd name="connsiteX13" fmla="*/ 12187 w 415395"/>
                  <a:gd name="connsiteY13" fmla="*/ 269739 h 59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5395" h="59604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386434" y="275956"/>
                      <a:pt x="361030" y="438037"/>
                      <a:pt x="345858" y="492560"/>
                    </a:cubicBezTo>
                    <a:cubicBezTo>
                      <a:pt x="345858" y="514273"/>
                      <a:pt x="332102" y="605349"/>
                      <a:pt x="237348" y="595268"/>
                    </a:cubicBezTo>
                    <a:cubicBezTo>
                      <a:pt x="142594" y="585187"/>
                      <a:pt x="144749" y="468323"/>
                      <a:pt x="109055" y="418490"/>
                    </a:cubicBez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24" name="グループ化 623">
            <a:extLst>
              <a:ext uri="{FF2B5EF4-FFF2-40B4-BE49-F238E27FC236}">
                <a16:creationId xmlns:a16="http://schemas.microsoft.com/office/drawing/2014/main" id="{43ADCE11-7552-4F34-98AB-B1C8C6245015}"/>
              </a:ext>
            </a:extLst>
          </p:cNvPr>
          <p:cNvGrpSpPr/>
          <p:nvPr/>
        </p:nvGrpSpPr>
        <p:grpSpPr>
          <a:xfrm>
            <a:off x="2309526" y="2813826"/>
            <a:ext cx="1518350" cy="1541405"/>
            <a:chOff x="3947323" y="1211997"/>
            <a:chExt cx="2409485" cy="2446072"/>
          </a:xfrm>
        </p:grpSpPr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F2A5C1BF-97AF-4A47-8053-19101E474528}"/>
                </a:ext>
              </a:extLst>
            </p:cNvPr>
            <p:cNvGrpSpPr/>
            <p:nvPr/>
          </p:nvGrpSpPr>
          <p:grpSpPr>
            <a:xfrm>
              <a:off x="3994265" y="2846006"/>
              <a:ext cx="677803" cy="812063"/>
              <a:chOff x="6448270" y="2910364"/>
              <a:chExt cx="677803" cy="812063"/>
            </a:xfrm>
          </p:grpSpPr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DAE19135-0658-4034-A828-F08376F4CDC4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8EEC3A27-4CBF-4E8C-80EC-C87DFF1C90B0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99DA9E32-6936-4754-9C3A-D003E953E354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AE8CCEC3-8005-4B76-8BD0-17ED9DD50ADB}"/>
                </a:ext>
              </a:extLst>
            </p:cNvPr>
            <p:cNvGrpSpPr/>
            <p:nvPr/>
          </p:nvGrpSpPr>
          <p:grpSpPr>
            <a:xfrm flipH="1">
              <a:off x="5679005" y="2846006"/>
              <a:ext cx="677803" cy="812063"/>
              <a:chOff x="6448270" y="2910364"/>
              <a:chExt cx="677803" cy="812063"/>
            </a:xfrm>
          </p:grpSpPr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7DFFC0B0-6544-4E21-BE10-73E3F6C11226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6" name="四角形: 角を丸くする 655">
                <a:extLst>
                  <a:ext uri="{FF2B5EF4-FFF2-40B4-BE49-F238E27FC236}">
                    <a16:creationId xmlns:a16="http://schemas.microsoft.com/office/drawing/2014/main" id="{0CEAABD8-CAC0-48D8-A5E8-B841016B86B8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F141AC1B-9485-48C1-9871-1AC4C3952260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56DB959F-4973-45E8-BF2B-D24630423122}"/>
                </a:ext>
              </a:extLst>
            </p:cNvPr>
            <p:cNvGrpSpPr/>
            <p:nvPr/>
          </p:nvGrpSpPr>
          <p:grpSpPr>
            <a:xfrm>
              <a:off x="4511263" y="1211997"/>
              <a:ext cx="1287993" cy="1800021"/>
              <a:chOff x="4511263" y="1211997"/>
              <a:chExt cx="1287993" cy="1800021"/>
            </a:xfrm>
          </p:grpSpPr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F310A00C-8F94-4229-BE34-218D29668F36}"/>
                  </a:ext>
                </a:extLst>
              </p:cNvPr>
              <p:cNvGrpSpPr/>
              <p:nvPr/>
            </p:nvGrpSpPr>
            <p:grpSpPr>
              <a:xfrm>
                <a:off x="4511263" y="1211997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0D7B45B5-E18D-404B-8DCD-AE6938FE59AD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8" name="四角形: 角を丸くする 647">
                  <a:extLst>
                    <a:ext uri="{FF2B5EF4-FFF2-40B4-BE49-F238E27FC236}">
                      <a16:creationId xmlns:a16="http://schemas.microsoft.com/office/drawing/2014/main" id="{5D96F4A9-B932-4DCC-9F06-8620E38EC4DA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378B7599-D8CC-4E3D-A62B-3D489D12C13E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50" name="グループ化 649">
                  <a:extLst>
                    <a:ext uri="{FF2B5EF4-FFF2-40B4-BE49-F238E27FC236}">
                      <a16:creationId xmlns:a16="http://schemas.microsoft.com/office/drawing/2014/main" id="{FE568F3D-1434-46D2-A605-000E215D831D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651" name="フリーフォーム: 図形 650">
                    <a:extLst>
                      <a:ext uri="{FF2B5EF4-FFF2-40B4-BE49-F238E27FC236}">
                        <a16:creationId xmlns:a16="http://schemas.microsoft.com/office/drawing/2014/main" id="{6448B6AD-3617-4D9E-9449-F77BDE3F743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2" name="楕円 651">
                    <a:extLst>
                      <a:ext uri="{FF2B5EF4-FFF2-40B4-BE49-F238E27FC236}">
                        <a16:creationId xmlns:a16="http://schemas.microsoft.com/office/drawing/2014/main" id="{65E460DD-9E4D-4424-8D36-680EC6D8DE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3" name="楕円 652">
                    <a:extLst>
                      <a:ext uri="{FF2B5EF4-FFF2-40B4-BE49-F238E27FC236}">
                        <a16:creationId xmlns:a16="http://schemas.microsoft.com/office/drawing/2014/main" id="{84F6FE3F-4279-4D4D-B963-E7BF3818CC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54" name="楕円 653">
                    <a:extLst>
                      <a:ext uri="{FF2B5EF4-FFF2-40B4-BE49-F238E27FC236}">
                        <a16:creationId xmlns:a16="http://schemas.microsoft.com/office/drawing/2014/main" id="{CD9C94B6-04BD-403E-9A86-57CFEF750A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11DCEAAD-8F5A-4348-92C6-57BBBA29A8AD}"/>
                  </a:ext>
                </a:extLst>
              </p:cNvPr>
              <p:cNvSpPr/>
              <p:nvPr/>
            </p:nvSpPr>
            <p:spPr bwMode="auto">
              <a:xfrm>
                <a:off x="4955319" y="2155754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CD8D1500-3DA8-4597-B3A8-EEC43A403335}"/>
                  </a:ext>
                </a:extLst>
              </p:cNvPr>
              <p:cNvSpPr/>
              <p:nvPr/>
            </p:nvSpPr>
            <p:spPr bwMode="auto">
              <a:xfrm>
                <a:off x="5072121" y="2183605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8" name="グループ化 627">
              <a:extLst>
                <a:ext uri="{FF2B5EF4-FFF2-40B4-BE49-F238E27FC236}">
                  <a16:creationId xmlns:a16="http://schemas.microsoft.com/office/drawing/2014/main" id="{1B169858-B1C3-4E3E-ACA7-92E621003E14}"/>
                </a:ext>
              </a:extLst>
            </p:cNvPr>
            <p:cNvGrpSpPr/>
            <p:nvPr/>
          </p:nvGrpSpPr>
          <p:grpSpPr>
            <a:xfrm>
              <a:off x="5274065" y="1426808"/>
              <a:ext cx="999856" cy="885138"/>
              <a:chOff x="2103569" y="1688060"/>
              <a:chExt cx="999856" cy="885138"/>
            </a:xfrm>
          </p:grpSpPr>
          <p:sp>
            <p:nvSpPr>
              <p:cNvPr id="631" name="角丸四角形 87">
                <a:extLst>
                  <a:ext uri="{FF2B5EF4-FFF2-40B4-BE49-F238E27FC236}">
                    <a16:creationId xmlns:a16="http://schemas.microsoft.com/office/drawing/2014/main" id="{28FCE4E1-C882-467F-9573-8A49424F2A44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AC1E38A0-77ED-4BD9-96A9-5EED59DA7354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4E759D40-E77A-45BE-97C2-13CF3C7EB992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635" name="角丸四角形 100">
                    <a:extLst>
                      <a:ext uri="{FF2B5EF4-FFF2-40B4-BE49-F238E27FC236}">
                        <a16:creationId xmlns:a16="http://schemas.microsoft.com/office/drawing/2014/main" id="{4DF9C9FC-4992-4078-8AA4-794C12DE6B95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角丸四角形 101">
                    <a:extLst>
                      <a:ext uri="{FF2B5EF4-FFF2-40B4-BE49-F238E27FC236}">
                        <a16:creationId xmlns:a16="http://schemas.microsoft.com/office/drawing/2014/main" id="{749B7F40-8772-445C-8DF6-DA3EC1EFD5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角丸四角形 102">
                    <a:extLst>
                      <a:ext uri="{FF2B5EF4-FFF2-40B4-BE49-F238E27FC236}">
                        <a16:creationId xmlns:a16="http://schemas.microsoft.com/office/drawing/2014/main" id="{224851A5-6FB0-40D0-8957-7DF453F5D2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8" name="角丸四角形 103">
                    <a:extLst>
                      <a:ext uri="{FF2B5EF4-FFF2-40B4-BE49-F238E27FC236}">
                        <a16:creationId xmlns:a16="http://schemas.microsoft.com/office/drawing/2014/main" id="{5B230B98-9EE5-4114-9C46-CE80D0F5316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9" name="角丸四角形 105">
                    <a:extLst>
                      <a:ext uri="{FF2B5EF4-FFF2-40B4-BE49-F238E27FC236}">
                        <a16:creationId xmlns:a16="http://schemas.microsoft.com/office/drawing/2014/main" id="{ACFBC795-A35E-489D-B5B8-6DFD9062157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0" name="角丸四角形 106">
                    <a:extLst>
                      <a:ext uri="{FF2B5EF4-FFF2-40B4-BE49-F238E27FC236}">
                        <a16:creationId xmlns:a16="http://schemas.microsoft.com/office/drawing/2014/main" id="{32AB091F-4D0A-4394-9080-E63DA40543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1" name="角丸四角形 107">
                    <a:extLst>
                      <a:ext uri="{FF2B5EF4-FFF2-40B4-BE49-F238E27FC236}">
                        <a16:creationId xmlns:a16="http://schemas.microsoft.com/office/drawing/2014/main" id="{FA7C7098-9D3A-475C-96B9-1419005B623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2" name="角丸四角形 108">
                    <a:extLst>
                      <a:ext uri="{FF2B5EF4-FFF2-40B4-BE49-F238E27FC236}">
                        <a16:creationId xmlns:a16="http://schemas.microsoft.com/office/drawing/2014/main" id="{1B2CCDD7-375F-4319-9049-F6A59DA90EE5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43" name="角丸四角形 104">
                    <a:extLst>
                      <a:ext uri="{FF2B5EF4-FFF2-40B4-BE49-F238E27FC236}">
                        <a16:creationId xmlns:a16="http://schemas.microsoft.com/office/drawing/2014/main" id="{5F6ECE78-0F86-4F3C-BF2D-809777D60FB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34" name="円/楕円 99">
                  <a:extLst>
                    <a:ext uri="{FF2B5EF4-FFF2-40B4-BE49-F238E27FC236}">
                      <a16:creationId xmlns:a16="http://schemas.microsoft.com/office/drawing/2014/main" id="{9A558D64-59FB-4D6B-8EAF-326705174ED0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29" name="フリーフォーム 74">
              <a:extLst>
                <a:ext uri="{FF2B5EF4-FFF2-40B4-BE49-F238E27FC236}">
                  <a16:creationId xmlns:a16="http://schemas.microsoft.com/office/drawing/2014/main" id="{2DE3C3F9-313A-455E-88DD-7CF876F1B0E6}"/>
                </a:ext>
              </a:extLst>
            </p:cNvPr>
            <p:cNvSpPr/>
            <p:nvPr/>
          </p:nvSpPr>
          <p:spPr>
            <a:xfrm rot="19800000">
              <a:off x="3947323" y="1961224"/>
              <a:ext cx="786202" cy="54786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988339 w 1167942"/>
                <a:gd name="connsiteY0" fmla="*/ 323404 h 813876"/>
                <a:gd name="connsiteX1" fmla="*/ 482724 w 1167942"/>
                <a:gd name="connsiteY1" fmla="*/ 323404 h 813876"/>
                <a:gd name="connsiteX2" fmla="*/ 701228 w 1167942"/>
                <a:gd name="connsiteY2" fmla="*/ 617809 h 813876"/>
                <a:gd name="connsiteX3" fmla="*/ 437055 w 1167942"/>
                <a:gd name="connsiteY3" fmla="*/ 813876 h 813876"/>
                <a:gd name="connsiteX4" fmla="*/ 32415 w 1167942"/>
                <a:gd name="connsiteY4" fmla="*/ 268681 h 813876"/>
                <a:gd name="connsiteX5" fmla="*/ 66468 w 1167942"/>
                <a:gd name="connsiteY5" fmla="*/ 38560 h 813876"/>
                <a:gd name="connsiteX6" fmla="*/ 90192 w 1167942"/>
                <a:gd name="connsiteY6" fmla="*/ 27412 h 813876"/>
                <a:gd name="connsiteX7" fmla="*/ 112002 w 1167942"/>
                <a:gd name="connsiteY7" fmla="*/ 12707 h 813876"/>
                <a:gd name="connsiteX8" fmla="*/ 174944 w 1167942"/>
                <a:gd name="connsiteY8" fmla="*/ 0 h 813876"/>
                <a:gd name="connsiteX9" fmla="*/ 1167942 w 1167942"/>
                <a:gd name="connsiteY9" fmla="*/ 214 h 8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942" h="813876">
                  <a:moveTo>
                    <a:pt x="988339" y="323404"/>
                  </a:moveTo>
                  <a:lnTo>
                    <a:pt x="482724" y="323404"/>
                  </a:lnTo>
                  <a:lnTo>
                    <a:pt x="701228" y="617809"/>
                  </a:lnTo>
                  <a:lnTo>
                    <a:pt x="437055" y="813876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112002" y="12707"/>
                  </a:lnTo>
                  <a:cubicBezTo>
                    <a:pt x="131348" y="4524"/>
                    <a:pt x="152617" y="0"/>
                    <a:pt x="174944" y="0"/>
                  </a:cubicBezTo>
                  <a:lnTo>
                    <a:pt x="1167942" y="214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60CB1FF4-7558-4470-8ED5-1D8245D56CBC}"/>
                </a:ext>
              </a:extLst>
            </p:cNvPr>
            <p:cNvSpPr/>
            <p:nvPr/>
          </p:nvSpPr>
          <p:spPr bwMode="auto">
            <a:xfrm rot="900000">
              <a:off x="4271038" y="2329067"/>
              <a:ext cx="455976" cy="389259"/>
            </a:xfrm>
            <a:custGeom>
              <a:avLst/>
              <a:gdLst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127166 w 455976"/>
                <a:gd name="connsiteY20" fmla="*/ 385865 h 389259"/>
                <a:gd name="connsiteX21" fmla="*/ 70248 w 455976"/>
                <a:gd name="connsiteY21" fmla="*/ 328483 h 389259"/>
                <a:gd name="connsiteX22" fmla="*/ 70564 w 455976"/>
                <a:gd name="connsiteY22" fmla="*/ 250655 h 389259"/>
                <a:gd name="connsiteX23" fmla="*/ 49133 w 455976"/>
                <a:gd name="connsiteY23" fmla="*/ 246328 h 389259"/>
                <a:gd name="connsiteX24" fmla="*/ 0 w 455976"/>
                <a:gd name="connsiteY24" fmla="*/ 172204 h 389259"/>
                <a:gd name="connsiteX25" fmla="*/ 0 w 455976"/>
                <a:gd name="connsiteY25" fmla="*/ 80446 h 389259"/>
                <a:gd name="connsiteX26" fmla="*/ 49133 w 455976"/>
                <a:gd name="connsiteY26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248 w 455976"/>
                <a:gd name="connsiteY20" fmla="*/ 328483 h 389259"/>
                <a:gd name="connsiteX21" fmla="*/ 70564 w 455976"/>
                <a:gd name="connsiteY21" fmla="*/ 250655 h 389259"/>
                <a:gd name="connsiteX22" fmla="*/ 49133 w 455976"/>
                <a:gd name="connsiteY22" fmla="*/ 246328 h 389259"/>
                <a:gd name="connsiteX23" fmla="*/ 0 w 455976"/>
                <a:gd name="connsiteY23" fmla="*/ 172204 h 389259"/>
                <a:gd name="connsiteX24" fmla="*/ 0 w 455976"/>
                <a:gd name="connsiteY24" fmla="*/ 80446 h 389259"/>
                <a:gd name="connsiteX25" fmla="*/ 49133 w 455976"/>
                <a:gd name="connsiteY25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564 w 455976"/>
                <a:gd name="connsiteY20" fmla="*/ 250655 h 389259"/>
                <a:gd name="connsiteX21" fmla="*/ 49133 w 455976"/>
                <a:gd name="connsiteY21" fmla="*/ 246328 h 389259"/>
                <a:gd name="connsiteX22" fmla="*/ 0 w 455976"/>
                <a:gd name="connsiteY22" fmla="*/ 172204 h 389259"/>
                <a:gd name="connsiteX23" fmla="*/ 0 w 455976"/>
                <a:gd name="connsiteY23" fmla="*/ 80446 h 389259"/>
                <a:gd name="connsiteX24" fmla="*/ 49133 w 455976"/>
                <a:gd name="connsiteY24" fmla="*/ 6322 h 38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5976" h="389259">
                  <a:moveTo>
                    <a:pt x="49133" y="6322"/>
                  </a:moveTo>
                  <a:cubicBezTo>
                    <a:pt x="58757" y="2251"/>
                    <a:pt x="69339" y="0"/>
                    <a:pt x="80446" y="0"/>
                  </a:cubicBezTo>
                  <a:lnTo>
                    <a:pt x="179757" y="0"/>
                  </a:lnTo>
                  <a:cubicBezTo>
                    <a:pt x="179684" y="363"/>
                    <a:pt x="179610" y="726"/>
                    <a:pt x="179537" y="1089"/>
                  </a:cubicBezTo>
                  <a:lnTo>
                    <a:pt x="398826" y="1089"/>
                  </a:lnTo>
                  <a:cubicBezTo>
                    <a:pt x="430389" y="1088"/>
                    <a:pt x="455976" y="26675"/>
                    <a:pt x="455976" y="58239"/>
                  </a:cubicBezTo>
                  <a:cubicBezTo>
                    <a:pt x="455976" y="89802"/>
                    <a:pt x="430388" y="115388"/>
                    <a:pt x="398826" y="115388"/>
                  </a:cubicBezTo>
                  <a:lnTo>
                    <a:pt x="219273" y="115388"/>
                  </a:lnTo>
                  <a:lnTo>
                    <a:pt x="263577" y="280735"/>
                  </a:lnTo>
                  <a:lnTo>
                    <a:pt x="302145" y="277484"/>
                  </a:lnTo>
                  <a:cubicBezTo>
                    <a:pt x="331382" y="275019"/>
                    <a:pt x="357082" y="296723"/>
                    <a:pt x="359547" y="325960"/>
                  </a:cubicBezTo>
                  <a:lnTo>
                    <a:pt x="359546" y="325960"/>
                  </a:lnTo>
                  <a:cubicBezTo>
                    <a:pt x="362011" y="355198"/>
                    <a:pt x="340307" y="380898"/>
                    <a:pt x="311070" y="383362"/>
                  </a:cubicBezTo>
                  <a:lnTo>
                    <a:pt x="243372" y="389069"/>
                  </a:lnTo>
                  <a:cubicBezTo>
                    <a:pt x="236063" y="389685"/>
                    <a:pt x="228974" y="388790"/>
                    <a:pt x="222415" y="386645"/>
                  </a:cubicBezTo>
                  <a:lnTo>
                    <a:pt x="220596" y="385631"/>
                  </a:lnTo>
                  <a:lnTo>
                    <a:pt x="199239" y="384890"/>
                  </a:lnTo>
                  <a:cubicBezTo>
                    <a:pt x="188835" y="381298"/>
                    <a:pt x="179576" y="374745"/>
                    <a:pt x="172732" y="365962"/>
                  </a:cubicBezTo>
                  <a:lnTo>
                    <a:pt x="171540" y="363563"/>
                  </a:lnTo>
                  <a:lnTo>
                    <a:pt x="167644" y="369290"/>
                  </a:lnTo>
                  <a:cubicBezTo>
                    <a:pt x="150815" y="350472"/>
                    <a:pt x="90316" y="271149"/>
                    <a:pt x="70564" y="250655"/>
                  </a:cubicBezTo>
                  <a:lnTo>
                    <a:pt x="49133" y="246328"/>
                  </a:lnTo>
                  <a:cubicBezTo>
                    <a:pt x="20260" y="234116"/>
                    <a:pt x="0" y="205526"/>
                    <a:pt x="0" y="172204"/>
                  </a:cubicBezTo>
                  <a:lnTo>
                    <a:pt x="0" y="80446"/>
                  </a:lnTo>
                  <a:cubicBezTo>
                    <a:pt x="0" y="47124"/>
                    <a:pt x="20260" y="18534"/>
                    <a:pt x="49133" y="63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61" name="グループ化 660">
            <a:extLst>
              <a:ext uri="{FF2B5EF4-FFF2-40B4-BE49-F238E27FC236}">
                <a16:creationId xmlns:a16="http://schemas.microsoft.com/office/drawing/2014/main" id="{0BB973B0-AE77-4BC1-831E-E9FD733E3B48}"/>
              </a:ext>
            </a:extLst>
          </p:cNvPr>
          <p:cNvGrpSpPr/>
          <p:nvPr/>
        </p:nvGrpSpPr>
        <p:grpSpPr>
          <a:xfrm>
            <a:off x="8041672" y="2815309"/>
            <a:ext cx="1446728" cy="1572870"/>
            <a:chOff x="1784310" y="3969059"/>
            <a:chExt cx="2442345" cy="2655295"/>
          </a:xfrm>
        </p:grpSpPr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305843E9-AB60-4B62-9AAB-06A09FFE83A3}"/>
                </a:ext>
              </a:extLst>
            </p:cNvPr>
            <p:cNvGrpSpPr/>
            <p:nvPr/>
          </p:nvGrpSpPr>
          <p:grpSpPr>
            <a:xfrm>
              <a:off x="1971005" y="5723268"/>
              <a:ext cx="677803" cy="812063"/>
              <a:chOff x="6448270" y="2910364"/>
              <a:chExt cx="677803" cy="812063"/>
            </a:xfrm>
          </p:grpSpPr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8ADE1358-DBB4-4804-BB20-E2C505ED4E48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6" name="四角形: 角を丸くする 685">
                <a:extLst>
                  <a:ext uri="{FF2B5EF4-FFF2-40B4-BE49-F238E27FC236}">
                    <a16:creationId xmlns:a16="http://schemas.microsoft.com/office/drawing/2014/main" id="{268AE44C-DA35-4A27-A5AF-6ABF622C802F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8EB4D0A3-AABA-4ED6-A3F1-A85A311C14B2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3" name="グループ化 662">
              <a:extLst>
                <a:ext uri="{FF2B5EF4-FFF2-40B4-BE49-F238E27FC236}">
                  <a16:creationId xmlns:a16="http://schemas.microsoft.com/office/drawing/2014/main" id="{0913B5E0-6AC8-40F4-88B3-9573466BF258}"/>
                </a:ext>
              </a:extLst>
            </p:cNvPr>
            <p:cNvGrpSpPr/>
            <p:nvPr/>
          </p:nvGrpSpPr>
          <p:grpSpPr>
            <a:xfrm>
              <a:off x="2335163" y="5723268"/>
              <a:ext cx="677803" cy="812063"/>
              <a:chOff x="6448270" y="2910364"/>
              <a:chExt cx="677803" cy="812063"/>
            </a:xfrm>
          </p:grpSpPr>
          <p:sp>
            <p:nvSpPr>
              <p:cNvPr id="682" name="フリーフォーム: 図形 681">
                <a:extLst>
                  <a:ext uri="{FF2B5EF4-FFF2-40B4-BE49-F238E27FC236}">
                    <a16:creationId xmlns:a16="http://schemas.microsoft.com/office/drawing/2014/main" id="{925AC70E-CFA8-4884-B27A-0064B2566CF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D828B7CB-701B-457A-96B8-979033691049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1442E5F0-437B-4AE0-98E9-1CBA2A244482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64" name="グループ化 663">
              <a:extLst>
                <a:ext uri="{FF2B5EF4-FFF2-40B4-BE49-F238E27FC236}">
                  <a16:creationId xmlns:a16="http://schemas.microsoft.com/office/drawing/2014/main" id="{91F3A1B7-6D15-49F1-BF8C-544954AC3022}"/>
                </a:ext>
              </a:extLst>
            </p:cNvPr>
            <p:cNvGrpSpPr/>
            <p:nvPr/>
          </p:nvGrpSpPr>
          <p:grpSpPr>
            <a:xfrm rot="20700000">
              <a:off x="1821518" y="4218732"/>
              <a:ext cx="1287993" cy="1774115"/>
              <a:chOff x="5669353" y="1989492"/>
              <a:chExt cx="1287993" cy="1774115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4E7D8E80-A5B5-4D7D-A4D4-6BFEFEFA6496}"/>
                  </a:ext>
                </a:extLst>
              </p:cNvPr>
              <p:cNvGrpSpPr/>
              <p:nvPr/>
            </p:nvGrpSpPr>
            <p:grpSpPr>
              <a:xfrm>
                <a:off x="5669353" y="1989492"/>
                <a:ext cx="1287993" cy="1774115"/>
                <a:chOff x="4164403" y="1989492"/>
                <a:chExt cx="1287993" cy="1774115"/>
              </a:xfrm>
            </p:grpSpPr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F7467190-ACF4-4476-9E7F-38871A856CDC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1989492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6" name="四角形: 角を丸くする 675">
                  <a:extLst>
                    <a:ext uri="{FF2B5EF4-FFF2-40B4-BE49-F238E27FC236}">
                      <a16:creationId xmlns:a16="http://schemas.microsoft.com/office/drawing/2014/main" id="{70822E5B-2462-4050-BFFE-33E5BBB80CA0}"/>
                    </a:ext>
                  </a:extLst>
                </p:cNvPr>
                <p:cNvSpPr/>
                <p:nvPr/>
              </p:nvSpPr>
              <p:spPr bwMode="auto">
                <a:xfrm>
                  <a:off x="4164403" y="1990090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677" name="グループ化 676">
                  <a:extLst>
                    <a:ext uri="{FF2B5EF4-FFF2-40B4-BE49-F238E27FC236}">
                      <a16:creationId xmlns:a16="http://schemas.microsoft.com/office/drawing/2014/main" id="{310368A1-D131-408F-A16A-B54F7CD50D4E}"/>
                    </a:ext>
                  </a:extLst>
                </p:cNvPr>
                <p:cNvGrpSpPr/>
                <p:nvPr/>
              </p:nvGrpSpPr>
              <p:grpSpPr>
                <a:xfrm>
                  <a:off x="4429347" y="2374980"/>
                  <a:ext cx="757016" cy="853234"/>
                  <a:chOff x="4376960" y="2250901"/>
                  <a:chExt cx="861790" cy="971325"/>
                </a:xfrm>
              </p:grpSpPr>
              <p:sp>
                <p:nvSpPr>
                  <p:cNvPr id="678" name="フリーフォーム: 図形 677">
                    <a:extLst>
                      <a:ext uri="{FF2B5EF4-FFF2-40B4-BE49-F238E27FC236}">
                        <a16:creationId xmlns:a16="http://schemas.microsoft.com/office/drawing/2014/main" id="{87C24643-C010-43B7-A0F4-C3E70EEC8F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0901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79" name="楕円 678">
                    <a:extLst>
                      <a:ext uri="{FF2B5EF4-FFF2-40B4-BE49-F238E27FC236}">
                        <a16:creationId xmlns:a16="http://schemas.microsoft.com/office/drawing/2014/main" id="{B1788D8D-2700-43E6-8B94-384707AE06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0" name="楕円 679">
                    <a:extLst>
                      <a:ext uri="{FF2B5EF4-FFF2-40B4-BE49-F238E27FC236}">
                        <a16:creationId xmlns:a16="http://schemas.microsoft.com/office/drawing/2014/main" id="{92B46999-94F9-4435-957C-51D9DAD655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81" name="楕円 680">
                    <a:extLst>
                      <a:ext uri="{FF2B5EF4-FFF2-40B4-BE49-F238E27FC236}">
                        <a16:creationId xmlns:a16="http://schemas.microsoft.com/office/drawing/2014/main" id="{8B8DD6BC-3C48-4F73-B7F0-88BFB0A79E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39BE730B-A023-4132-8844-BDC60C332BFE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9408C8C9-23DF-4602-8761-D56E50638542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65" name="四角形: 角を丸くする 664">
              <a:extLst>
                <a:ext uri="{FF2B5EF4-FFF2-40B4-BE49-F238E27FC236}">
                  <a16:creationId xmlns:a16="http://schemas.microsoft.com/office/drawing/2014/main" id="{6EA5C47F-3309-44DA-8A88-0E4BFEF4395A}"/>
                </a:ext>
              </a:extLst>
            </p:cNvPr>
            <p:cNvSpPr/>
            <p:nvPr/>
          </p:nvSpPr>
          <p:spPr bwMode="auto">
            <a:xfrm rot="900000">
              <a:off x="1784310" y="5440445"/>
              <a:ext cx="967484" cy="226944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6" name="正方形/長方形 665">
              <a:extLst>
                <a:ext uri="{FF2B5EF4-FFF2-40B4-BE49-F238E27FC236}">
                  <a16:creationId xmlns:a16="http://schemas.microsoft.com/office/drawing/2014/main" id="{A562AE55-9FEB-4CBC-8B43-263E8C4C016C}"/>
                </a:ext>
              </a:extLst>
            </p:cNvPr>
            <p:cNvSpPr/>
            <p:nvPr/>
          </p:nvSpPr>
          <p:spPr bwMode="auto">
            <a:xfrm>
              <a:off x="2551482" y="3969059"/>
              <a:ext cx="1675173" cy="2655295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F5AFC45A-786E-46B9-8BA4-5811D3957BF6}"/>
                </a:ext>
              </a:extLst>
            </p:cNvPr>
            <p:cNvGrpSpPr/>
            <p:nvPr/>
          </p:nvGrpSpPr>
          <p:grpSpPr>
            <a:xfrm rot="16200000">
              <a:off x="2388208" y="5336871"/>
              <a:ext cx="326549" cy="194651"/>
              <a:chOff x="5413104" y="2795649"/>
              <a:chExt cx="426734" cy="252915"/>
            </a:xfrm>
          </p:grpSpPr>
          <p:sp>
            <p:nvSpPr>
              <p:cNvPr id="668" name="角丸四角形 583">
                <a:extLst>
                  <a:ext uri="{FF2B5EF4-FFF2-40B4-BE49-F238E27FC236}">
                    <a16:creationId xmlns:a16="http://schemas.microsoft.com/office/drawing/2014/main" id="{546C13A0-03C3-4C00-BCAE-F5F7AB9A770D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9" name="角丸四角形 584">
                <a:extLst>
                  <a:ext uri="{FF2B5EF4-FFF2-40B4-BE49-F238E27FC236}">
                    <a16:creationId xmlns:a16="http://schemas.microsoft.com/office/drawing/2014/main" id="{843FFF6F-F0F7-4C9C-837A-C5610F04E81F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0" name="角丸四角形 585">
                <a:extLst>
                  <a:ext uri="{FF2B5EF4-FFF2-40B4-BE49-F238E27FC236}">
                    <a16:creationId xmlns:a16="http://schemas.microsoft.com/office/drawing/2014/main" id="{2B20433F-7B95-42A6-977D-03F4520E45EB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1" name="角丸四角形 586">
                <a:extLst>
                  <a:ext uri="{FF2B5EF4-FFF2-40B4-BE49-F238E27FC236}">
                    <a16:creationId xmlns:a16="http://schemas.microsoft.com/office/drawing/2014/main" id="{ED1A95B5-B701-42A4-8A67-BC86A9137546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88" name="グループ化 687">
            <a:extLst>
              <a:ext uri="{FF2B5EF4-FFF2-40B4-BE49-F238E27FC236}">
                <a16:creationId xmlns:a16="http://schemas.microsoft.com/office/drawing/2014/main" id="{C6D3C252-4B25-4F42-8897-BCE37048BE3C}"/>
              </a:ext>
            </a:extLst>
          </p:cNvPr>
          <p:cNvGrpSpPr/>
          <p:nvPr/>
        </p:nvGrpSpPr>
        <p:grpSpPr>
          <a:xfrm>
            <a:off x="815604" y="4734066"/>
            <a:ext cx="876749" cy="1554276"/>
            <a:chOff x="815604" y="4734066"/>
            <a:chExt cx="876749" cy="1554276"/>
          </a:xfrm>
        </p:grpSpPr>
        <p:grpSp>
          <p:nvGrpSpPr>
            <p:cNvPr id="689" name="グループ化 688">
              <a:extLst>
                <a:ext uri="{FF2B5EF4-FFF2-40B4-BE49-F238E27FC236}">
                  <a16:creationId xmlns:a16="http://schemas.microsoft.com/office/drawing/2014/main" id="{6634759D-5BB5-431C-A71E-A38B15F1F4B2}"/>
                </a:ext>
              </a:extLst>
            </p:cNvPr>
            <p:cNvGrpSpPr/>
            <p:nvPr/>
          </p:nvGrpSpPr>
          <p:grpSpPr>
            <a:xfrm>
              <a:off x="815604" y="4734066"/>
              <a:ext cx="876749" cy="1554276"/>
              <a:chOff x="4164403" y="1216593"/>
              <a:chExt cx="1287993" cy="2283318"/>
            </a:xfrm>
          </p:grpSpPr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B12848F2-54B8-4B84-BBC6-8E270C7528E5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9100E43E-BC0B-401E-BB59-36AA12659C60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1" name="四角形: 上の 2 つの角を丸める 700">
                <a:extLst>
                  <a:ext uri="{FF2B5EF4-FFF2-40B4-BE49-F238E27FC236}">
                    <a16:creationId xmlns:a16="http://schemas.microsoft.com/office/drawing/2014/main" id="{B1A4B8E3-4EEE-4C53-B362-638E1EB9860A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2" name="四角形: 上の 2 つの角を丸める 701">
                <a:extLst>
                  <a:ext uri="{FF2B5EF4-FFF2-40B4-BE49-F238E27FC236}">
                    <a16:creationId xmlns:a16="http://schemas.microsoft.com/office/drawing/2014/main" id="{4FC0AFB6-AEFB-4591-84FE-9CF884219D70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3" name="四角形: 上の 2 つの角を丸める 702">
                <a:extLst>
                  <a:ext uri="{FF2B5EF4-FFF2-40B4-BE49-F238E27FC236}">
                    <a16:creationId xmlns:a16="http://schemas.microsoft.com/office/drawing/2014/main" id="{579117A6-7A7A-4B63-BFE3-07A1DED868A8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4" name="四角形: 角を丸くする 703">
                <a:extLst>
                  <a:ext uri="{FF2B5EF4-FFF2-40B4-BE49-F238E27FC236}">
                    <a16:creationId xmlns:a16="http://schemas.microsoft.com/office/drawing/2014/main" id="{55620930-62FE-4E7F-B1D6-F4B913AF68E5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D6367655-87FD-429F-BF32-DFAC483EA336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D87A338F-29CE-41A4-9DF6-42662B45D29F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707" name="フリーフォーム: 図形 706">
                  <a:extLst>
                    <a:ext uri="{FF2B5EF4-FFF2-40B4-BE49-F238E27FC236}">
                      <a16:creationId xmlns:a16="http://schemas.microsoft.com/office/drawing/2014/main" id="{64999C5B-58EC-459C-886E-E703BD7BD6C3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8" name="楕円 707">
                  <a:extLst>
                    <a:ext uri="{FF2B5EF4-FFF2-40B4-BE49-F238E27FC236}">
                      <a16:creationId xmlns:a16="http://schemas.microsoft.com/office/drawing/2014/main" id="{7C054C80-9BFD-4F34-AECC-CCC1E4286F3F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09" name="楕円 708">
                  <a:extLst>
                    <a:ext uri="{FF2B5EF4-FFF2-40B4-BE49-F238E27FC236}">
                      <a16:creationId xmlns:a16="http://schemas.microsoft.com/office/drawing/2014/main" id="{4BDE6DB3-CC1F-450F-A00F-0B3B6DB495D0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4AE59540-700F-4AE6-A327-F640E5E28A56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90" name="グループ化 689">
              <a:extLst>
                <a:ext uri="{FF2B5EF4-FFF2-40B4-BE49-F238E27FC236}">
                  <a16:creationId xmlns:a16="http://schemas.microsoft.com/office/drawing/2014/main" id="{EF61C91D-FAE4-400C-A162-9F013061F3E1}"/>
                </a:ext>
              </a:extLst>
            </p:cNvPr>
            <p:cNvGrpSpPr/>
            <p:nvPr/>
          </p:nvGrpSpPr>
          <p:grpSpPr>
            <a:xfrm>
              <a:off x="1084653" y="5413558"/>
              <a:ext cx="341716" cy="539680"/>
              <a:chOff x="1120371" y="3531798"/>
              <a:chExt cx="270280" cy="426860"/>
            </a:xfrm>
          </p:grpSpPr>
          <p:sp>
            <p:nvSpPr>
              <p:cNvPr id="691" name="台形 690">
                <a:extLst>
                  <a:ext uri="{FF2B5EF4-FFF2-40B4-BE49-F238E27FC236}">
                    <a16:creationId xmlns:a16="http://schemas.microsoft.com/office/drawing/2014/main" id="{20B6E337-8DC8-46D5-8EAB-B78B7E44D0DC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2" name="台形 691">
                <a:extLst>
                  <a:ext uri="{FF2B5EF4-FFF2-40B4-BE49-F238E27FC236}">
                    <a16:creationId xmlns:a16="http://schemas.microsoft.com/office/drawing/2014/main" id="{BBA284B1-AA3D-4A0F-BC64-D55D8C5D629E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CD33C594-275B-4CE5-8BD7-19743285DAF7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663FA4CC-85E1-495E-8A9B-3107B7B19B22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C51E0B24-D2A5-4022-9E8A-CD7ED37606B2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7A0BE44F-D494-4C71-8120-A91EC1398B53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73AF473-A28F-46F3-A3DE-645907914914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CE98E2B0-B619-484D-A9AB-16C98C8C431E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11" name="グループ化 710">
            <a:extLst>
              <a:ext uri="{FF2B5EF4-FFF2-40B4-BE49-F238E27FC236}">
                <a16:creationId xmlns:a16="http://schemas.microsoft.com/office/drawing/2014/main" id="{335B3C9D-39E3-4E0F-B34A-D9A256A2C30F}"/>
              </a:ext>
            </a:extLst>
          </p:cNvPr>
          <p:cNvGrpSpPr/>
          <p:nvPr/>
        </p:nvGrpSpPr>
        <p:grpSpPr>
          <a:xfrm>
            <a:off x="2309526" y="4734066"/>
            <a:ext cx="1518350" cy="1541405"/>
            <a:chOff x="2309526" y="2771916"/>
            <a:chExt cx="1518350" cy="1541405"/>
          </a:xfrm>
        </p:grpSpPr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973A4FBA-6CCA-447F-9229-B08461D6277F}"/>
                </a:ext>
              </a:extLst>
            </p:cNvPr>
            <p:cNvGrpSpPr/>
            <p:nvPr/>
          </p:nvGrpSpPr>
          <p:grpSpPr>
            <a:xfrm>
              <a:off x="2339107" y="3801595"/>
              <a:ext cx="427121" cy="511726"/>
              <a:chOff x="6448270" y="2910364"/>
              <a:chExt cx="677803" cy="812063"/>
            </a:xfrm>
          </p:grpSpPr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E1D4DA45-0DA1-42EA-874B-F6C171E19FBE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2" name="四角形: 角を丸くする 751">
                <a:extLst>
                  <a:ext uri="{FF2B5EF4-FFF2-40B4-BE49-F238E27FC236}">
                    <a16:creationId xmlns:a16="http://schemas.microsoft.com/office/drawing/2014/main" id="{6B52CD02-1721-49F8-9E93-60A9B43D0798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F1255A0E-6424-467D-9567-38464BC5031D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2535F980-ACC7-4B81-9545-6C8E30F773DD}"/>
                </a:ext>
              </a:extLst>
            </p:cNvPr>
            <p:cNvGrpSpPr/>
            <p:nvPr/>
          </p:nvGrpSpPr>
          <p:grpSpPr>
            <a:xfrm flipH="1">
              <a:off x="3400755" y="3801595"/>
              <a:ext cx="427121" cy="511726"/>
              <a:chOff x="6448270" y="2910364"/>
              <a:chExt cx="677803" cy="812063"/>
            </a:xfrm>
          </p:grpSpPr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8BC8F982-6C4D-4FF6-9A6A-337C522328D1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9" name="四角形: 角を丸くする 748">
                <a:extLst>
                  <a:ext uri="{FF2B5EF4-FFF2-40B4-BE49-F238E27FC236}">
                    <a16:creationId xmlns:a16="http://schemas.microsoft.com/office/drawing/2014/main" id="{9A892D1A-89AA-4C3A-B2F9-A7221442C05A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885366F8-A157-4F0F-833D-6FA57CE53D6D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EF00038D-2E5F-44BF-ABE7-AF76435C294B}"/>
                </a:ext>
              </a:extLst>
            </p:cNvPr>
            <p:cNvGrpSpPr/>
            <p:nvPr/>
          </p:nvGrpSpPr>
          <p:grpSpPr>
            <a:xfrm>
              <a:off x="2664896" y="2771916"/>
              <a:ext cx="811636" cy="1134293"/>
              <a:chOff x="4164403" y="1699890"/>
              <a:chExt cx="1287993" cy="1800021"/>
            </a:xfrm>
          </p:grpSpPr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F6F850FA-D697-4DCC-AF78-105DDE10FB2E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1" name="四角形: 角を丸くする 740">
                <a:extLst>
                  <a:ext uri="{FF2B5EF4-FFF2-40B4-BE49-F238E27FC236}">
                    <a16:creationId xmlns:a16="http://schemas.microsoft.com/office/drawing/2014/main" id="{8A2EAE23-C9B8-4938-B3D5-D69E069A396E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9311DF87-BCEC-4543-B89B-0D353BC3CCEC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490BED66-8E35-4EFA-9D35-52D670D2553C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FF4AC2BA-9F63-4D45-B6C1-21AE1A30713F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90072368-75E8-4C20-8A57-5BDBA78567E3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417F6C80-9221-41F8-B65C-4D3293B40DA3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7" name="楕円 746">
                  <a:extLst>
                    <a:ext uri="{FF2B5EF4-FFF2-40B4-BE49-F238E27FC236}">
                      <a16:creationId xmlns:a16="http://schemas.microsoft.com/office/drawing/2014/main" id="{71D0EA79-8407-4276-8A83-183BCBD5CA4E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715" name="フリーフォーム 74">
              <a:extLst>
                <a:ext uri="{FF2B5EF4-FFF2-40B4-BE49-F238E27FC236}">
                  <a16:creationId xmlns:a16="http://schemas.microsoft.com/office/drawing/2014/main" id="{15859962-AD12-4A70-BB84-033AC696887A}"/>
                </a:ext>
              </a:extLst>
            </p:cNvPr>
            <p:cNvSpPr/>
            <p:nvPr/>
          </p:nvSpPr>
          <p:spPr>
            <a:xfrm rot="19800000">
              <a:off x="2309526" y="3244045"/>
              <a:ext cx="495429" cy="345238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988339 w 1167942"/>
                <a:gd name="connsiteY0" fmla="*/ 323404 h 813876"/>
                <a:gd name="connsiteX1" fmla="*/ 482724 w 1167942"/>
                <a:gd name="connsiteY1" fmla="*/ 323404 h 813876"/>
                <a:gd name="connsiteX2" fmla="*/ 701228 w 1167942"/>
                <a:gd name="connsiteY2" fmla="*/ 617809 h 813876"/>
                <a:gd name="connsiteX3" fmla="*/ 437055 w 1167942"/>
                <a:gd name="connsiteY3" fmla="*/ 813876 h 813876"/>
                <a:gd name="connsiteX4" fmla="*/ 32415 w 1167942"/>
                <a:gd name="connsiteY4" fmla="*/ 268681 h 813876"/>
                <a:gd name="connsiteX5" fmla="*/ 66468 w 1167942"/>
                <a:gd name="connsiteY5" fmla="*/ 38560 h 813876"/>
                <a:gd name="connsiteX6" fmla="*/ 90192 w 1167942"/>
                <a:gd name="connsiteY6" fmla="*/ 27412 h 813876"/>
                <a:gd name="connsiteX7" fmla="*/ 112002 w 1167942"/>
                <a:gd name="connsiteY7" fmla="*/ 12707 h 813876"/>
                <a:gd name="connsiteX8" fmla="*/ 174944 w 1167942"/>
                <a:gd name="connsiteY8" fmla="*/ 0 h 813876"/>
                <a:gd name="connsiteX9" fmla="*/ 1167942 w 1167942"/>
                <a:gd name="connsiteY9" fmla="*/ 214 h 8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942" h="813876">
                  <a:moveTo>
                    <a:pt x="988339" y="323404"/>
                  </a:moveTo>
                  <a:lnTo>
                    <a:pt x="482724" y="323404"/>
                  </a:lnTo>
                  <a:lnTo>
                    <a:pt x="701228" y="617809"/>
                  </a:lnTo>
                  <a:lnTo>
                    <a:pt x="437055" y="813876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112002" y="12707"/>
                  </a:lnTo>
                  <a:cubicBezTo>
                    <a:pt x="131348" y="4524"/>
                    <a:pt x="152617" y="0"/>
                    <a:pt x="174944" y="0"/>
                  </a:cubicBezTo>
                  <a:lnTo>
                    <a:pt x="1167942" y="214"/>
                  </a:lnTo>
                </a:path>
              </a:pathLst>
            </a:cu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6" name="フリーフォーム: 図形 715">
              <a:extLst>
                <a:ext uri="{FF2B5EF4-FFF2-40B4-BE49-F238E27FC236}">
                  <a16:creationId xmlns:a16="http://schemas.microsoft.com/office/drawing/2014/main" id="{73D91158-1933-459E-902A-40519667E323}"/>
                </a:ext>
              </a:extLst>
            </p:cNvPr>
            <p:cNvSpPr/>
            <p:nvPr/>
          </p:nvSpPr>
          <p:spPr bwMode="auto">
            <a:xfrm rot="900000">
              <a:off x="2513517" y="3475843"/>
              <a:ext cx="287336" cy="245294"/>
            </a:xfrm>
            <a:custGeom>
              <a:avLst/>
              <a:gdLst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127166 w 455976"/>
                <a:gd name="connsiteY20" fmla="*/ 385865 h 389259"/>
                <a:gd name="connsiteX21" fmla="*/ 70248 w 455976"/>
                <a:gd name="connsiteY21" fmla="*/ 328483 h 389259"/>
                <a:gd name="connsiteX22" fmla="*/ 70564 w 455976"/>
                <a:gd name="connsiteY22" fmla="*/ 250655 h 389259"/>
                <a:gd name="connsiteX23" fmla="*/ 49133 w 455976"/>
                <a:gd name="connsiteY23" fmla="*/ 246328 h 389259"/>
                <a:gd name="connsiteX24" fmla="*/ 0 w 455976"/>
                <a:gd name="connsiteY24" fmla="*/ 172204 h 389259"/>
                <a:gd name="connsiteX25" fmla="*/ 0 w 455976"/>
                <a:gd name="connsiteY25" fmla="*/ 80446 h 389259"/>
                <a:gd name="connsiteX26" fmla="*/ 49133 w 455976"/>
                <a:gd name="connsiteY26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248 w 455976"/>
                <a:gd name="connsiteY20" fmla="*/ 328483 h 389259"/>
                <a:gd name="connsiteX21" fmla="*/ 70564 w 455976"/>
                <a:gd name="connsiteY21" fmla="*/ 250655 h 389259"/>
                <a:gd name="connsiteX22" fmla="*/ 49133 w 455976"/>
                <a:gd name="connsiteY22" fmla="*/ 246328 h 389259"/>
                <a:gd name="connsiteX23" fmla="*/ 0 w 455976"/>
                <a:gd name="connsiteY23" fmla="*/ 172204 h 389259"/>
                <a:gd name="connsiteX24" fmla="*/ 0 w 455976"/>
                <a:gd name="connsiteY24" fmla="*/ 80446 h 389259"/>
                <a:gd name="connsiteX25" fmla="*/ 49133 w 455976"/>
                <a:gd name="connsiteY25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564 w 455976"/>
                <a:gd name="connsiteY20" fmla="*/ 250655 h 389259"/>
                <a:gd name="connsiteX21" fmla="*/ 49133 w 455976"/>
                <a:gd name="connsiteY21" fmla="*/ 246328 h 389259"/>
                <a:gd name="connsiteX22" fmla="*/ 0 w 455976"/>
                <a:gd name="connsiteY22" fmla="*/ 172204 h 389259"/>
                <a:gd name="connsiteX23" fmla="*/ 0 w 455976"/>
                <a:gd name="connsiteY23" fmla="*/ 80446 h 389259"/>
                <a:gd name="connsiteX24" fmla="*/ 49133 w 455976"/>
                <a:gd name="connsiteY24" fmla="*/ 6322 h 38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5976" h="389259">
                  <a:moveTo>
                    <a:pt x="49133" y="6322"/>
                  </a:moveTo>
                  <a:cubicBezTo>
                    <a:pt x="58757" y="2251"/>
                    <a:pt x="69339" y="0"/>
                    <a:pt x="80446" y="0"/>
                  </a:cubicBezTo>
                  <a:lnTo>
                    <a:pt x="179757" y="0"/>
                  </a:lnTo>
                  <a:cubicBezTo>
                    <a:pt x="179684" y="363"/>
                    <a:pt x="179610" y="726"/>
                    <a:pt x="179537" y="1089"/>
                  </a:cubicBezTo>
                  <a:lnTo>
                    <a:pt x="398826" y="1089"/>
                  </a:lnTo>
                  <a:cubicBezTo>
                    <a:pt x="430389" y="1088"/>
                    <a:pt x="455976" y="26675"/>
                    <a:pt x="455976" y="58239"/>
                  </a:cubicBezTo>
                  <a:cubicBezTo>
                    <a:pt x="455976" y="89802"/>
                    <a:pt x="430388" y="115388"/>
                    <a:pt x="398826" y="115388"/>
                  </a:cubicBezTo>
                  <a:lnTo>
                    <a:pt x="219273" y="115388"/>
                  </a:lnTo>
                  <a:lnTo>
                    <a:pt x="263577" y="280735"/>
                  </a:lnTo>
                  <a:lnTo>
                    <a:pt x="302145" y="277484"/>
                  </a:lnTo>
                  <a:cubicBezTo>
                    <a:pt x="331382" y="275019"/>
                    <a:pt x="357082" y="296723"/>
                    <a:pt x="359547" y="325960"/>
                  </a:cubicBezTo>
                  <a:lnTo>
                    <a:pt x="359546" y="325960"/>
                  </a:lnTo>
                  <a:cubicBezTo>
                    <a:pt x="362011" y="355198"/>
                    <a:pt x="340307" y="380898"/>
                    <a:pt x="311070" y="383362"/>
                  </a:cubicBezTo>
                  <a:lnTo>
                    <a:pt x="243372" y="389069"/>
                  </a:lnTo>
                  <a:cubicBezTo>
                    <a:pt x="236063" y="389685"/>
                    <a:pt x="228974" y="388790"/>
                    <a:pt x="222415" y="386645"/>
                  </a:cubicBezTo>
                  <a:lnTo>
                    <a:pt x="220596" y="385631"/>
                  </a:lnTo>
                  <a:lnTo>
                    <a:pt x="199239" y="384890"/>
                  </a:lnTo>
                  <a:cubicBezTo>
                    <a:pt x="188835" y="381298"/>
                    <a:pt x="179576" y="374745"/>
                    <a:pt x="172732" y="365962"/>
                  </a:cubicBezTo>
                  <a:lnTo>
                    <a:pt x="171540" y="363563"/>
                  </a:lnTo>
                  <a:lnTo>
                    <a:pt x="167644" y="369290"/>
                  </a:lnTo>
                  <a:cubicBezTo>
                    <a:pt x="150815" y="350472"/>
                    <a:pt x="90316" y="271149"/>
                    <a:pt x="70564" y="250655"/>
                  </a:cubicBezTo>
                  <a:lnTo>
                    <a:pt x="49133" y="246328"/>
                  </a:lnTo>
                  <a:cubicBezTo>
                    <a:pt x="20260" y="234116"/>
                    <a:pt x="0" y="205526"/>
                    <a:pt x="0" y="172204"/>
                  </a:cubicBezTo>
                  <a:lnTo>
                    <a:pt x="0" y="80446"/>
                  </a:lnTo>
                  <a:cubicBezTo>
                    <a:pt x="0" y="47124"/>
                    <a:pt x="20260" y="18534"/>
                    <a:pt x="49133" y="63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C5219221-1DEE-4BF8-96D8-803AF5E72B64}"/>
                </a:ext>
              </a:extLst>
            </p:cNvPr>
            <p:cNvGrpSpPr/>
            <p:nvPr/>
          </p:nvGrpSpPr>
          <p:grpSpPr>
            <a:xfrm>
              <a:off x="2908225" y="3086517"/>
              <a:ext cx="327894" cy="517850"/>
              <a:chOff x="1120371" y="3531798"/>
              <a:chExt cx="270280" cy="426860"/>
            </a:xfrm>
          </p:grpSpPr>
          <p:sp>
            <p:nvSpPr>
              <p:cNvPr id="732" name="台形 731">
                <a:extLst>
                  <a:ext uri="{FF2B5EF4-FFF2-40B4-BE49-F238E27FC236}">
                    <a16:creationId xmlns:a16="http://schemas.microsoft.com/office/drawing/2014/main" id="{0F6C1547-5DF6-406F-8CAF-6B3DE1F2ED20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3" name="台形 732">
                <a:extLst>
                  <a:ext uri="{FF2B5EF4-FFF2-40B4-BE49-F238E27FC236}">
                    <a16:creationId xmlns:a16="http://schemas.microsoft.com/office/drawing/2014/main" id="{E2263191-98DB-45F6-A2EC-1E4838BF4F79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台形 733">
                <a:extLst>
                  <a:ext uri="{FF2B5EF4-FFF2-40B4-BE49-F238E27FC236}">
                    <a16:creationId xmlns:a16="http://schemas.microsoft.com/office/drawing/2014/main" id="{ED5CEB7F-8F60-4883-8ADF-C8ABF51F13B1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7D92BF49-566A-484B-BCD3-3036F4960670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415B466B-2718-4EC5-84F7-4D0705958DC6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6822215A-708D-45D8-92F2-2E2DD27B495F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9D18723F-F792-415E-8AFB-6D660B248844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9629BA46-6F54-4A68-8FC1-A394D4420021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7F907638-C18C-4217-ACA4-49795CDAE586}"/>
                </a:ext>
              </a:extLst>
            </p:cNvPr>
            <p:cNvGrpSpPr/>
            <p:nvPr/>
          </p:nvGrpSpPr>
          <p:grpSpPr>
            <a:xfrm>
              <a:off x="3145580" y="2907280"/>
              <a:ext cx="630065" cy="557774"/>
              <a:chOff x="2103569" y="1688060"/>
              <a:chExt cx="999856" cy="885138"/>
            </a:xfrm>
          </p:grpSpPr>
          <p:sp>
            <p:nvSpPr>
              <p:cNvPr id="719" name="角丸四角形 87">
                <a:extLst>
                  <a:ext uri="{FF2B5EF4-FFF2-40B4-BE49-F238E27FC236}">
                    <a16:creationId xmlns:a16="http://schemas.microsoft.com/office/drawing/2014/main" id="{DD72359C-1811-4866-8C0C-F7328E0E000F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D337C07E-01E2-4C08-9FEF-1C7927A0CF77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721" name="グループ化 720">
                  <a:extLst>
                    <a:ext uri="{FF2B5EF4-FFF2-40B4-BE49-F238E27FC236}">
                      <a16:creationId xmlns:a16="http://schemas.microsoft.com/office/drawing/2014/main" id="{6E0EB3C7-FCDD-4F46-B0E7-5F7FD6B612B0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723" name="角丸四角形 100">
                    <a:extLst>
                      <a:ext uri="{FF2B5EF4-FFF2-40B4-BE49-F238E27FC236}">
                        <a16:creationId xmlns:a16="http://schemas.microsoft.com/office/drawing/2014/main" id="{D0C83824-7742-4417-9165-7474DCF74580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4" name="角丸四角形 101">
                    <a:extLst>
                      <a:ext uri="{FF2B5EF4-FFF2-40B4-BE49-F238E27FC236}">
                        <a16:creationId xmlns:a16="http://schemas.microsoft.com/office/drawing/2014/main" id="{9BA0752C-3105-4307-97ED-40B4211BB5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5" name="角丸四角形 102">
                    <a:extLst>
                      <a:ext uri="{FF2B5EF4-FFF2-40B4-BE49-F238E27FC236}">
                        <a16:creationId xmlns:a16="http://schemas.microsoft.com/office/drawing/2014/main" id="{C86679CD-7C3D-4FC5-8347-BF5E4F4B5BF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6" name="角丸四角形 103">
                    <a:extLst>
                      <a:ext uri="{FF2B5EF4-FFF2-40B4-BE49-F238E27FC236}">
                        <a16:creationId xmlns:a16="http://schemas.microsoft.com/office/drawing/2014/main" id="{62EB0E7B-153A-462C-BF93-D26BA1FD76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7" name="角丸四角形 105">
                    <a:extLst>
                      <a:ext uri="{FF2B5EF4-FFF2-40B4-BE49-F238E27FC236}">
                        <a16:creationId xmlns:a16="http://schemas.microsoft.com/office/drawing/2014/main" id="{EF4566DF-922A-4459-AF5A-491C1FAF2FC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8" name="角丸四角形 106">
                    <a:extLst>
                      <a:ext uri="{FF2B5EF4-FFF2-40B4-BE49-F238E27FC236}">
                        <a16:creationId xmlns:a16="http://schemas.microsoft.com/office/drawing/2014/main" id="{09862E6E-2CE1-4EFB-A8DC-302C51BAF11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9" name="角丸四角形 107">
                    <a:extLst>
                      <a:ext uri="{FF2B5EF4-FFF2-40B4-BE49-F238E27FC236}">
                        <a16:creationId xmlns:a16="http://schemas.microsoft.com/office/drawing/2014/main" id="{B6F41635-F717-444C-9F20-6CDCD6036BC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0" name="角丸四角形 108">
                    <a:extLst>
                      <a:ext uri="{FF2B5EF4-FFF2-40B4-BE49-F238E27FC236}">
                        <a16:creationId xmlns:a16="http://schemas.microsoft.com/office/drawing/2014/main" id="{F0A38429-8035-4596-A41F-AE712BB425F4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1" name="角丸四角形 104">
                    <a:extLst>
                      <a:ext uri="{FF2B5EF4-FFF2-40B4-BE49-F238E27FC236}">
                        <a16:creationId xmlns:a16="http://schemas.microsoft.com/office/drawing/2014/main" id="{59773CF7-FA83-40D2-B7C8-FD73EB22A0E6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22" name="円/楕円 99">
                  <a:extLst>
                    <a:ext uri="{FF2B5EF4-FFF2-40B4-BE49-F238E27FC236}">
                      <a16:creationId xmlns:a16="http://schemas.microsoft.com/office/drawing/2014/main" id="{F01A7224-4591-42C3-AF44-018DD955040B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754" name="グループ化 753">
            <a:extLst>
              <a:ext uri="{FF2B5EF4-FFF2-40B4-BE49-F238E27FC236}">
                <a16:creationId xmlns:a16="http://schemas.microsoft.com/office/drawing/2014/main" id="{0DDC5BE8-63D5-4C50-81C8-7B434F263DDF}"/>
              </a:ext>
            </a:extLst>
          </p:cNvPr>
          <p:cNvGrpSpPr/>
          <p:nvPr/>
        </p:nvGrpSpPr>
        <p:grpSpPr>
          <a:xfrm>
            <a:off x="4109607" y="4734066"/>
            <a:ext cx="1584881" cy="1618331"/>
            <a:chOff x="4109607" y="4734066"/>
            <a:chExt cx="1584881" cy="1618331"/>
          </a:xfrm>
        </p:grpSpPr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C1ABC7CA-351C-4172-9B6E-84DCF10C90DC}"/>
                </a:ext>
              </a:extLst>
            </p:cNvPr>
            <p:cNvGrpSpPr/>
            <p:nvPr/>
          </p:nvGrpSpPr>
          <p:grpSpPr>
            <a:xfrm>
              <a:off x="4109607" y="4734066"/>
              <a:ext cx="1584881" cy="1618331"/>
              <a:chOff x="6950190" y="323655"/>
              <a:chExt cx="3328522" cy="3398772"/>
            </a:xfrm>
          </p:grpSpPr>
          <p:grpSp>
            <p:nvGrpSpPr>
              <p:cNvPr id="765" name="グループ化 764">
                <a:extLst>
                  <a:ext uri="{FF2B5EF4-FFF2-40B4-BE49-F238E27FC236}">
                    <a16:creationId xmlns:a16="http://schemas.microsoft.com/office/drawing/2014/main" id="{962EE1B1-0312-4A31-B6CE-F67F07E22B4A}"/>
                  </a:ext>
                </a:extLst>
              </p:cNvPr>
              <p:cNvGrpSpPr/>
              <p:nvPr/>
            </p:nvGrpSpPr>
            <p:grpSpPr>
              <a:xfrm>
                <a:off x="7886545" y="2910364"/>
                <a:ext cx="677803" cy="812063"/>
                <a:chOff x="3872880" y="3616108"/>
                <a:chExt cx="677803" cy="812063"/>
              </a:xfrm>
            </p:grpSpPr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5A0B8248-2213-478D-9B3F-6B7B4802D69F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1" name="四角形: 角を丸くする 800">
                  <a:extLst>
                    <a:ext uri="{FF2B5EF4-FFF2-40B4-BE49-F238E27FC236}">
                      <a16:creationId xmlns:a16="http://schemas.microsoft.com/office/drawing/2014/main" id="{B8021674-A363-449F-BDAB-82145F372EC6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53DD23BF-2724-47C6-9CAC-DDB163BEA278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94052FC7-DC69-480B-A20E-4952BA35EF17}"/>
                  </a:ext>
                </a:extLst>
              </p:cNvPr>
              <p:cNvGrpSpPr/>
              <p:nvPr/>
            </p:nvGrpSpPr>
            <p:grpSpPr>
              <a:xfrm rot="18900000" flipH="1">
                <a:off x="9600909" y="2335728"/>
                <a:ext cx="677803" cy="812063"/>
                <a:chOff x="3872880" y="3616108"/>
                <a:chExt cx="677803" cy="812063"/>
              </a:xfrm>
            </p:grpSpPr>
            <p:sp>
              <p:nvSpPr>
                <p:cNvPr id="797" name="フリーフォーム: 図形 796">
                  <a:extLst>
                    <a:ext uri="{FF2B5EF4-FFF2-40B4-BE49-F238E27FC236}">
                      <a16:creationId xmlns:a16="http://schemas.microsoft.com/office/drawing/2014/main" id="{730DB783-D30F-4587-836B-B6B80835D242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8" name="四角形: 角を丸くする 797">
                  <a:extLst>
                    <a:ext uri="{FF2B5EF4-FFF2-40B4-BE49-F238E27FC236}">
                      <a16:creationId xmlns:a16="http://schemas.microsoft.com/office/drawing/2014/main" id="{F0D181EF-41C3-44FA-BC6D-CDD9449857BA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ABDEC626-DEDF-4F8D-B1E1-CF6EBC7F793F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76984E79-CD3B-48CB-B880-5AE04769D7D7}"/>
                  </a:ext>
                </a:extLst>
              </p:cNvPr>
              <p:cNvSpPr/>
              <p:nvPr/>
            </p:nvSpPr>
            <p:spPr bwMode="auto">
              <a:xfrm>
                <a:off x="8854393" y="434269"/>
                <a:ext cx="335719" cy="778497"/>
              </a:xfrm>
              <a:custGeom>
                <a:avLst/>
                <a:gdLst>
                  <a:gd name="connsiteX0" fmla="*/ 385027 w 385027"/>
                  <a:gd name="connsiteY0" fmla="*/ 0 h 892837"/>
                  <a:gd name="connsiteX1" fmla="*/ 385027 w 385027"/>
                  <a:gd name="connsiteY1" fmla="*/ 75973 h 892837"/>
                  <a:gd name="connsiteX2" fmla="*/ 297418 w 385027"/>
                  <a:gd name="connsiteY2" fmla="*/ 132852 h 892837"/>
                  <a:gd name="connsiteX3" fmla="*/ 60087 w 385027"/>
                  <a:gd name="connsiteY3" fmla="*/ 666766 h 892837"/>
                  <a:gd name="connsiteX4" fmla="*/ 71024 w 385027"/>
                  <a:gd name="connsiteY4" fmla="*/ 796530 h 892837"/>
                  <a:gd name="connsiteX5" fmla="*/ 96017 w 385027"/>
                  <a:gd name="connsiteY5" fmla="*/ 892837 h 892837"/>
                  <a:gd name="connsiteX6" fmla="*/ 33392 w 385027"/>
                  <a:gd name="connsiteY6" fmla="*/ 892837 h 892837"/>
                  <a:gd name="connsiteX7" fmla="*/ 12157 w 385027"/>
                  <a:gd name="connsiteY7" fmla="*/ 811015 h 892837"/>
                  <a:gd name="connsiteX8" fmla="*/ 0 w 385027"/>
                  <a:gd name="connsiteY8" fmla="*/ 666766 h 892837"/>
                  <a:gd name="connsiteX9" fmla="*/ 365468 w 385027"/>
                  <a:gd name="connsiteY9" fmla="*/ 7262 h 89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5027" h="892837">
                    <a:moveTo>
                      <a:pt x="385027" y="0"/>
                    </a:moveTo>
                    <a:lnTo>
                      <a:pt x="385027" y="75973"/>
                    </a:lnTo>
                    <a:lnTo>
                      <a:pt x="297418" y="132852"/>
                    </a:lnTo>
                    <a:cubicBezTo>
                      <a:pt x="154230" y="248562"/>
                      <a:pt x="60087" y="444514"/>
                      <a:pt x="60087" y="666766"/>
                    </a:cubicBezTo>
                    <a:cubicBezTo>
                      <a:pt x="60087" y="711217"/>
                      <a:pt x="63853" y="754615"/>
                      <a:pt x="71024" y="796530"/>
                    </a:cubicBezTo>
                    <a:lnTo>
                      <a:pt x="96017" y="892837"/>
                    </a:lnTo>
                    <a:lnTo>
                      <a:pt x="33392" y="892837"/>
                    </a:lnTo>
                    <a:lnTo>
                      <a:pt x="12157" y="811015"/>
                    </a:lnTo>
                    <a:cubicBezTo>
                      <a:pt x="4186" y="764421"/>
                      <a:pt x="0" y="716178"/>
                      <a:pt x="0" y="666766"/>
                    </a:cubicBezTo>
                    <a:cubicBezTo>
                      <a:pt x="0" y="370293"/>
                      <a:pt x="150698" y="115919"/>
                      <a:pt x="365468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54EB802A-1F36-470B-B9AA-055595780A07}"/>
                  </a:ext>
                </a:extLst>
              </p:cNvPr>
              <p:cNvGrpSpPr/>
              <p:nvPr/>
            </p:nvGrpSpPr>
            <p:grpSpPr>
              <a:xfrm rot="20700000">
                <a:off x="8166160" y="1203763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9C5AF2DE-F058-4C37-889A-E1A5325F8052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0" name="四角形: 角を丸くする 789">
                  <a:extLst>
                    <a:ext uri="{FF2B5EF4-FFF2-40B4-BE49-F238E27FC236}">
                      <a16:creationId xmlns:a16="http://schemas.microsoft.com/office/drawing/2014/main" id="{9A6190DB-9818-4E19-982D-FA6EB5ACBD19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1" name="楕円 790">
                  <a:extLst>
                    <a:ext uri="{FF2B5EF4-FFF2-40B4-BE49-F238E27FC236}">
                      <a16:creationId xmlns:a16="http://schemas.microsoft.com/office/drawing/2014/main" id="{931CC0A2-703D-47AB-A7D2-B87D6A6A27D4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792" name="グループ化 791">
                  <a:extLst>
                    <a:ext uri="{FF2B5EF4-FFF2-40B4-BE49-F238E27FC236}">
                      <a16:creationId xmlns:a16="http://schemas.microsoft.com/office/drawing/2014/main" id="{6F1C41B8-87F8-4D57-96F3-1C7318C8E124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793" name="フリーフォーム: 図形 792">
                    <a:extLst>
                      <a:ext uri="{FF2B5EF4-FFF2-40B4-BE49-F238E27FC236}">
                        <a16:creationId xmlns:a16="http://schemas.microsoft.com/office/drawing/2014/main" id="{83F373DD-043B-4014-927F-992D47A735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4" name="楕円 793">
                    <a:extLst>
                      <a:ext uri="{FF2B5EF4-FFF2-40B4-BE49-F238E27FC236}">
                        <a16:creationId xmlns:a16="http://schemas.microsoft.com/office/drawing/2014/main" id="{CD51943F-3894-4374-896B-869464C627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5" name="楕円 794">
                    <a:extLst>
                      <a:ext uri="{FF2B5EF4-FFF2-40B4-BE49-F238E27FC236}">
                        <a16:creationId xmlns:a16="http://schemas.microsoft.com/office/drawing/2014/main" id="{533774BC-FBF8-4229-8754-F07B6A43C7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6" name="楕円 795">
                    <a:extLst>
                      <a:ext uri="{FF2B5EF4-FFF2-40B4-BE49-F238E27FC236}">
                        <a16:creationId xmlns:a16="http://schemas.microsoft.com/office/drawing/2014/main" id="{E3DD3317-BE5D-48C5-8A25-011B0BD5DD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769" name="フリーフォーム 3005">
                <a:extLst>
                  <a:ext uri="{FF2B5EF4-FFF2-40B4-BE49-F238E27FC236}">
                    <a16:creationId xmlns:a16="http://schemas.microsoft.com/office/drawing/2014/main" id="{2F834D10-7B8A-4CAF-98F8-BB4EA4A3B525}"/>
                  </a:ext>
                </a:extLst>
              </p:cNvPr>
              <p:cNvSpPr/>
              <p:nvPr/>
            </p:nvSpPr>
            <p:spPr>
              <a:xfrm rot="9900000" flipH="1">
                <a:off x="9255886" y="1028990"/>
                <a:ext cx="624338" cy="652500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15916 w 933773"/>
                  <a:gd name="connsiteY0" fmla="*/ 2245 h 972391"/>
                  <a:gd name="connsiteX1" fmla="*/ 764720 w 933773"/>
                  <a:gd name="connsiteY1" fmla="*/ 0 h 972391"/>
                  <a:gd name="connsiteX2" fmla="*/ 828984 w 933773"/>
                  <a:gd name="connsiteY2" fmla="*/ 12974 h 972391"/>
                  <a:gd name="connsiteX3" fmla="*/ 834307 w 933773"/>
                  <a:gd name="connsiteY3" fmla="*/ 16563 h 972391"/>
                  <a:gd name="connsiteX4" fmla="*/ 834877 w 933773"/>
                  <a:gd name="connsiteY4" fmla="*/ 16678 h 972391"/>
                  <a:gd name="connsiteX5" fmla="*/ 933773 w 933773"/>
                  <a:gd name="connsiteY5" fmla="*/ 165878 h 972391"/>
                  <a:gd name="connsiteX6" fmla="*/ 933773 w 933773"/>
                  <a:gd name="connsiteY6" fmla="*/ 972391 h 972391"/>
                  <a:gd name="connsiteX7" fmla="*/ 609923 w 933773"/>
                  <a:gd name="connsiteY7" fmla="*/ 972391 h 972391"/>
                  <a:gd name="connsiteX8" fmla="*/ 609923 w 933773"/>
                  <a:gd name="connsiteY8" fmla="*/ 330200 h 972391"/>
                  <a:gd name="connsiteX9" fmla="*/ 0 w 933773"/>
                  <a:gd name="connsiteY9" fmla="*/ 332445 h 972391"/>
                  <a:gd name="connsiteX0" fmla="*/ 4715 w 922572"/>
                  <a:gd name="connsiteY0" fmla="*/ 2245 h 972391"/>
                  <a:gd name="connsiteX1" fmla="*/ 753519 w 922572"/>
                  <a:gd name="connsiteY1" fmla="*/ 0 h 972391"/>
                  <a:gd name="connsiteX2" fmla="*/ 817783 w 922572"/>
                  <a:gd name="connsiteY2" fmla="*/ 12974 h 972391"/>
                  <a:gd name="connsiteX3" fmla="*/ 823106 w 922572"/>
                  <a:gd name="connsiteY3" fmla="*/ 16563 h 972391"/>
                  <a:gd name="connsiteX4" fmla="*/ 823676 w 922572"/>
                  <a:gd name="connsiteY4" fmla="*/ 16678 h 972391"/>
                  <a:gd name="connsiteX5" fmla="*/ 922572 w 922572"/>
                  <a:gd name="connsiteY5" fmla="*/ 165878 h 972391"/>
                  <a:gd name="connsiteX6" fmla="*/ 922572 w 922572"/>
                  <a:gd name="connsiteY6" fmla="*/ 972391 h 972391"/>
                  <a:gd name="connsiteX7" fmla="*/ 598722 w 922572"/>
                  <a:gd name="connsiteY7" fmla="*/ 972391 h 972391"/>
                  <a:gd name="connsiteX8" fmla="*/ 598722 w 922572"/>
                  <a:gd name="connsiteY8" fmla="*/ 330200 h 972391"/>
                  <a:gd name="connsiteX9" fmla="*/ 0 w 922572"/>
                  <a:gd name="connsiteY9" fmla="*/ 333116 h 972391"/>
                  <a:gd name="connsiteX0" fmla="*/ 0 w 917857"/>
                  <a:gd name="connsiteY0" fmla="*/ 2245 h 972391"/>
                  <a:gd name="connsiteX1" fmla="*/ 748804 w 917857"/>
                  <a:gd name="connsiteY1" fmla="*/ 0 h 972391"/>
                  <a:gd name="connsiteX2" fmla="*/ 813068 w 917857"/>
                  <a:gd name="connsiteY2" fmla="*/ 12974 h 972391"/>
                  <a:gd name="connsiteX3" fmla="*/ 818391 w 917857"/>
                  <a:gd name="connsiteY3" fmla="*/ 16563 h 972391"/>
                  <a:gd name="connsiteX4" fmla="*/ 818961 w 917857"/>
                  <a:gd name="connsiteY4" fmla="*/ 16678 h 972391"/>
                  <a:gd name="connsiteX5" fmla="*/ 917857 w 917857"/>
                  <a:gd name="connsiteY5" fmla="*/ 165878 h 972391"/>
                  <a:gd name="connsiteX6" fmla="*/ 917857 w 917857"/>
                  <a:gd name="connsiteY6" fmla="*/ 972391 h 972391"/>
                  <a:gd name="connsiteX7" fmla="*/ 594007 w 917857"/>
                  <a:gd name="connsiteY7" fmla="*/ 972391 h 972391"/>
                  <a:gd name="connsiteX8" fmla="*/ 594007 w 917857"/>
                  <a:gd name="connsiteY8" fmla="*/ 330200 h 972391"/>
                  <a:gd name="connsiteX9" fmla="*/ 3060 w 917857"/>
                  <a:gd name="connsiteY9" fmla="*/ 334707 h 972391"/>
                  <a:gd name="connsiteX0" fmla="*/ 0 w 921285"/>
                  <a:gd name="connsiteY0" fmla="*/ 3162 h 972391"/>
                  <a:gd name="connsiteX1" fmla="*/ 752232 w 921285"/>
                  <a:gd name="connsiteY1" fmla="*/ 0 h 972391"/>
                  <a:gd name="connsiteX2" fmla="*/ 816496 w 921285"/>
                  <a:gd name="connsiteY2" fmla="*/ 12974 h 972391"/>
                  <a:gd name="connsiteX3" fmla="*/ 821819 w 921285"/>
                  <a:gd name="connsiteY3" fmla="*/ 16563 h 972391"/>
                  <a:gd name="connsiteX4" fmla="*/ 822389 w 921285"/>
                  <a:gd name="connsiteY4" fmla="*/ 16678 h 972391"/>
                  <a:gd name="connsiteX5" fmla="*/ 921285 w 921285"/>
                  <a:gd name="connsiteY5" fmla="*/ 165878 h 972391"/>
                  <a:gd name="connsiteX6" fmla="*/ 921285 w 921285"/>
                  <a:gd name="connsiteY6" fmla="*/ 972391 h 972391"/>
                  <a:gd name="connsiteX7" fmla="*/ 597435 w 921285"/>
                  <a:gd name="connsiteY7" fmla="*/ 972391 h 972391"/>
                  <a:gd name="connsiteX8" fmla="*/ 597435 w 921285"/>
                  <a:gd name="connsiteY8" fmla="*/ 330200 h 972391"/>
                  <a:gd name="connsiteX9" fmla="*/ 6488 w 921285"/>
                  <a:gd name="connsiteY9" fmla="*/ 334707 h 972391"/>
                  <a:gd name="connsiteX0" fmla="*/ 8445 w 929730"/>
                  <a:gd name="connsiteY0" fmla="*/ 3162 h 972391"/>
                  <a:gd name="connsiteX1" fmla="*/ 760677 w 929730"/>
                  <a:gd name="connsiteY1" fmla="*/ 0 h 972391"/>
                  <a:gd name="connsiteX2" fmla="*/ 824941 w 929730"/>
                  <a:gd name="connsiteY2" fmla="*/ 12974 h 972391"/>
                  <a:gd name="connsiteX3" fmla="*/ 830264 w 929730"/>
                  <a:gd name="connsiteY3" fmla="*/ 16563 h 972391"/>
                  <a:gd name="connsiteX4" fmla="*/ 830834 w 929730"/>
                  <a:gd name="connsiteY4" fmla="*/ 16678 h 972391"/>
                  <a:gd name="connsiteX5" fmla="*/ 929730 w 929730"/>
                  <a:gd name="connsiteY5" fmla="*/ 165878 h 972391"/>
                  <a:gd name="connsiteX6" fmla="*/ 929730 w 929730"/>
                  <a:gd name="connsiteY6" fmla="*/ 972391 h 972391"/>
                  <a:gd name="connsiteX7" fmla="*/ 605880 w 929730"/>
                  <a:gd name="connsiteY7" fmla="*/ 972391 h 972391"/>
                  <a:gd name="connsiteX8" fmla="*/ 605880 w 929730"/>
                  <a:gd name="connsiteY8" fmla="*/ 330200 h 972391"/>
                  <a:gd name="connsiteX9" fmla="*/ -1 w 929730"/>
                  <a:gd name="connsiteY9" fmla="*/ 333812 h 972391"/>
                  <a:gd name="connsiteX0" fmla="*/ 0 w 930424"/>
                  <a:gd name="connsiteY0" fmla="*/ 5613 h 972391"/>
                  <a:gd name="connsiteX1" fmla="*/ 761371 w 930424"/>
                  <a:gd name="connsiteY1" fmla="*/ 0 h 972391"/>
                  <a:gd name="connsiteX2" fmla="*/ 825635 w 930424"/>
                  <a:gd name="connsiteY2" fmla="*/ 12974 h 972391"/>
                  <a:gd name="connsiteX3" fmla="*/ 830958 w 930424"/>
                  <a:gd name="connsiteY3" fmla="*/ 16563 h 972391"/>
                  <a:gd name="connsiteX4" fmla="*/ 831528 w 930424"/>
                  <a:gd name="connsiteY4" fmla="*/ 16678 h 972391"/>
                  <a:gd name="connsiteX5" fmla="*/ 930424 w 930424"/>
                  <a:gd name="connsiteY5" fmla="*/ 165878 h 972391"/>
                  <a:gd name="connsiteX6" fmla="*/ 930424 w 930424"/>
                  <a:gd name="connsiteY6" fmla="*/ 972391 h 972391"/>
                  <a:gd name="connsiteX7" fmla="*/ 606574 w 930424"/>
                  <a:gd name="connsiteY7" fmla="*/ 972391 h 972391"/>
                  <a:gd name="connsiteX8" fmla="*/ 606574 w 930424"/>
                  <a:gd name="connsiteY8" fmla="*/ 330200 h 972391"/>
                  <a:gd name="connsiteX9" fmla="*/ 693 w 930424"/>
                  <a:gd name="connsiteY9" fmla="*/ 333812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0424" h="972391">
                    <a:moveTo>
                      <a:pt x="0" y="5613"/>
                    </a:moveTo>
                    <a:lnTo>
                      <a:pt x="761371" y="0"/>
                    </a:lnTo>
                    <a:cubicBezTo>
                      <a:pt x="784167" y="0"/>
                      <a:pt x="805883" y="4620"/>
                      <a:pt x="825635" y="12974"/>
                    </a:cubicBezTo>
                    <a:lnTo>
                      <a:pt x="830958" y="16563"/>
                    </a:lnTo>
                    <a:lnTo>
                      <a:pt x="831528" y="16678"/>
                    </a:lnTo>
                    <a:cubicBezTo>
                      <a:pt x="889645" y="41259"/>
                      <a:pt x="930424" y="98806"/>
                      <a:pt x="930424" y="165878"/>
                    </a:cubicBezTo>
                    <a:lnTo>
                      <a:pt x="930424" y="972391"/>
                    </a:lnTo>
                    <a:lnTo>
                      <a:pt x="606574" y="972391"/>
                    </a:lnTo>
                    <a:lnTo>
                      <a:pt x="606574" y="330200"/>
                    </a:lnTo>
                    <a:lnTo>
                      <a:pt x="693" y="333812"/>
                    </a:lnTo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B2E2BDE1-9DC0-49BA-802E-F44DB97CAA06}"/>
                  </a:ext>
                </a:extLst>
              </p:cNvPr>
              <p:cNvSpPr/>
              <p:nvPr/>
            </p:nvSpPr>
            <p:spPr bwMode="auto">
              <a:xfrm rot="10800000">
                <a:off x="9169107" y="412971"/>
                <a:ext cx="925959" cy="333154"/>
              </a:xfrm>
              <a:custGeom>
                <a:avLst/>
                <a:gdLst>
                  <a:gd name="connsiteX0" fmla="*/ 925959 w 925959"/>
                  <a:gd name="connsiteY0" fmla="*/ 333154 h 333154"/>
                  <a:gd name="connsiteX1" fmla="*/ 840236 w 925959"/>
                  <a:gd name="connsiteY1" fmla="*/ 333154 h 333154"/>
                  <a:gd name="connsiteX2" fmla="*/ 840236 w 925959"/>
                  <a:gd name="connsiteY2" fmla="*/ 160301 h 333154"/>
                  <a:gd name="connsiteX3" fmla="*/ 762485 w 925959"/>
                  <a:gd name="connsiteY3" fmla="*/ 82550 h 333154"/>
                  <a:gd name="connsiteX4" fmla="*/ 163475 w 925959"/>
                  <a:gd name="connsiteY4" fmla="*/ 82550 h 333154"/>
                  <a:gd name="connsiteX5" fmla="*/ 85724 w 925959"/>
                  <a:gd name="connsiteY5" fmla="*/ 160301 h 333154"/>
                  <a:gd name="connsiteX6" fmla="*/ 85724 w 925959"/>
                  <a:gd name="connsiteY6" fmla="*/ 333154 h 333154"/>
                  <a:gd name="connsiteX7" fmla="*/ 0 w 925959"/>
                  <a:gd name="connsiteY7" fmla="*/ 333154 h 333154"/>
                  <a:gd name="connsiteX8" fmla="*/ 0 w 925959"/>
                  <a:gd name="connsiteY8" fmla="*/ 128551 h 333154"/>
                  <a:gd name="connsiteX9" fmla="*/ 128551 w 925959"/>
                  <a:gd name="connsiteY9" fmla="*/ 0 h 333154"/>
                  <a:gd name="connsiteX10" fmla="*/ 797408 w 925959"/>
                  <a:gd name="connsiteY10" fmla="*/ 0 h 333154"/>
                  <a:gd name="connsiteX11" fmla="*/ 925959 w 925959"/>
                  <a:gd name="connsiteY11" fmla="*/ 128551 h 333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5959" h="333154">
                    <a:moveTo>
                      <a:pt x="925959" y="333154"/>
                    </a:moveTo>
                    <a:lnTo>
                      <a:pt x="840236" y="333154"/>
                    </a:lnTo>
                    <a:lnTo>
                      <a:pt x="840236" y="160301"/>
                    </a:lnTo>
                    <a:cubicBezTo>
                      <a:pt x="840236" y="117360"/>
                      <a:pt x="805426" y="82550"/>
                      <a:pt x="762485" y="82550"/>
                    </a:cubicBezTo>
                    <a:lnTo>
                      <a:pt x="163475" y="82550"/>
                    </a:lnTo>
                    <a:cubicBezTo>
                      <a:pt x="120534" y="82550"/>
                      <a:pt x="85724" y="117360"/>
                      <a:pt x="85724" y="160301"/>
                    </a:cubicBezTo>
                    <a:lnTo>
                      <a:pt x="85724" y="333154"/>
                    </a:lnTo>
                    <a:lnTo>
                      <a:pt x="0" y="333154"/>
                    </a:lnTo>
                    <a:lnTo>
                      <a:pt x="0" y="128551"/>
                    </a:lnTo>
                    <a:cubicBezTo>
                      <a:pt x="0" y="57554"/>
                      <a:pt x="57554" y="0"/>
                      <a:pt x="128551" y="0"/>
                    </a:cubicBezTo>
                    <a:lnTo>
                      <a:pt x="797408" y="0"/>
                    </a:lnTo>
                    <a:cubicBezTo>
                      <a:pt x="868405" y="0"/>
                      <a:pt x="925959" y="57554"/>
                      <a:pt x="925959" y="128551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A4FBD15A-2FFF-404B-9A39-177323669B6F}"/>
                  </a:ext>
                </a:extLst>
              </p:cNvPr>
              <p:cNvGrpSpPr/>
              <p:nvPr/>
            </p:nvGrpSpPr>
            <p:grpSpPr>
              <a:xfrm>
                <a:off x="90211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A6A5D2E3-09B4-4249-A263-02E52A86A99A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6304A9BF-9F6D-43A0-9CC9-BD63B21EA3E6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C077CBA5-0C50-4EDB-AD19-E516B13FF8A6}"/>
                  </a:ext>
                </a:extLst>
              </p:cNvPr>
              <p:cNvGrpSpPr/>
              <p:nvPr/>
            </p:nvGrpSpPr>
            <p:grpSpPr>
              <a:xfrm>
                <a:off x="98720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785" name="四角形: 上の 2 つの角を丸める 784">
                  <a:extLst>
                    <a:ext uri="{FF2B5EF4-FFF2-40B4-BE49-F238E27FC236}">
                      <a16:creationId xmlns:a16="http://schemas.microsoft.com/office/drawing/2014/main" id="{E2BEF974-DCD1-4EC9-A830-075401E6428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446D644B-94C1-47F1-AEB1-EDC446C005B9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EB1C795B-2B95-4A7E-9B18-68AD84EED1B6}"/>
                  </a:ext>
                </a:extLst>
              </p:cNvPr>
              <p:cNvGrpSpPr/>
              <p:nvPr/>
            </p:nvGrpSpPr>
            <p:grpSpPr>
              <a:xfrm rot="900000">
                <a:off x="9344009" y="523913"/>
                <a:ext cx="513764" cy="500080"/>
                <a:chOff x="275883" y="-2666195"/>
                <a:chExt cx="300787" cy="292777"/>
              </a:xfrm>
              <a:solidFill>
                <a:srgbClr val="FF0000"/>
              </a:solidFill>
            </p:grpSpPr>
            <p:sp>
              <p:nvSpPr>
                <p:cNvPr id="779" name="フリーフォーム 579">
                  <a:extLst>
                    <a:ext uri="{FF2B5EF4-FFF2-40B4-BE49-F238E27FC236}">
                      <a16:creationId xmlns:a16="http://schemas.microsoft.com/office/drawing/2014/main" id="{2288E800-59CA-45D7-8768-1A6CC9892D73}"/>
                    </a:ext>
                  </a:extLst>
                </p:cNvPr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0" name="角丸四角形 583">
                  <a:extLst>
                    <a:ext uri="{FF2B5EF4-FFF2-40B4-BE49-F238E27FC236}">
                      <a16:creationId xmlns:a16="http://schemas.microsoft.com/office/drawing/2014/main" id="{5B5EBDD8-5DBE-4EAC-B679-3FE14B82DCE5}"/>
                    </a:ext>
                  </a:extLst>
                </p:cNvPr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1" name="角丸四角形 584">
                  <a:extLst>
                    <a:ext uri="{FF2B5EF4-FFF2-40B4-BE49-F238E27FC236}">
                      <a16:creationId xmlns:a16="http://schemas.microsoft.com/office/drawing/2014/main" id="{B57896F1-3222-4BB3-93D9-21630AC1513E}"/>
                    </a:ext>
                  </a:extLst>
                </p:cNvPr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2" name="角丸四角形 585">
                  <a:extLst>
                    <a:ext uri="{FF2B5EF4-FFF2-40B4-BE49-F238E27FC236}">
                      <a16:creationId xmlns:a16="http://schemas.microsoft.com/office/drawing/2014/main" id="{3D778176-6D5C-4F3B-A55E-B02EFB500079}"/>
                    </a:ext>
                  </a:extLst>
                </p:cNvPr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3" name="角丸四角形 586">
                  <a:extLst>
                    <a:ext uri="{FF2B5EF4-FFF2-40B4-BE49-F238E27FC236}">
                      <a16:creationId xmlns:a16="http://schemas.microsoft.com/office/drawing/2014/main" id="{8BAB49C1-3493-4F03-9987-4017D9788F69}"/>
                    </a:ext>
                  </a:extLst>
                </p:cNvPr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4" name="角丸四角形 587">
                  <a:extLst>
                    <a:ext uri="{FF2B5EF4-FFF2-40B4-BE49-F238E27FC236}">
                      <a16:creationId xmlns:a16="http://schemas.microsoft.com/office/drawing/2014/main" id="{647639E0-27F7-4474-A417-C6BF4C9ACD7D}"/>
                    </a:ext>
                  </a:extLst>
                </p:cNvPr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74" name="片側の 2 つの角を丸めた四角形 885">
                <a:extLst>
                  <a:ext uri="{FF2B5EF4-FFF2-40B4-BE49-F238E27FC236}">
                    <a16:creationId xmlns:a16="http://schemas.microsoft.com/office/drawing/2014/main" id="{00C245DD-5ED3-46E0-AC7C-4CA40C182144}"/>
                  </a:ext>
                </a:extLst>
              </p:cNvPr>
              <p:cNvSpPr/>
              <p:nvPr/>
            </p:nvSpPr>
            <p:spPr>
              <a:xfrm rot="2700000">
                <a:off x="7699007" y="1812649"/>
                <a:ext cx="224899" cy="1081254"/>
              </a:xfrm>
              <a:custGeom>
                <a:avLst/>
                <a:gdLst>
                  <a:gd name="connsiteX0" fmla="*/ 111608 w 223215"/>
                  <a:gd name="connsiteY0" fmla="*/ 0 h 1133930"/>
                  <a:gd name="connsiteX1" fmla="*/ 111608 w 223215"/>
                  <a:gd name="connsiteY1" fmla="*/ 0 h 1133930"/>
                  <a:gd name="connsiteX2" fmla="*/ 223216 w 223215"/>
                  <a:gd name="connsiteY2" fmla="*/ 111608 h 1133930"/>
                  <a:gd name="connsiteX3" fmla="*/ 223215 w 223215"/>
                  <a:gd name="connsiteY3" fmla="*/ 1133930 h 1133930"/>
                  <a:gd name="connsiteX4" fmla="*/ 223215 w 223215"/>
                  <a:gd name="connsiteY4" fmla="*/ 1133930 h 1133930"/>
                  <a:gd name="connsiteX5" fmla="*/ 0 w 223215"/>
                  <a:gd name="connsiteY5" fmla="*/ 1133930 h 1133930"/>
                  <a:gd name="connsiteX6" fmla="*/ 0 w 223215"/>
                  <a:gd name="connsiteY6" fmla="*/ 1133930 h 1133930"/>
                  <a:gd name="connsiteX7" fmla="*/ 0 w 223215"/>
                  <a:gd name="connsiteY7" fmla="*/ 111608 h 1133930"/>
                  <a:gd name="connsiteX8" fmla="*/ 111608 w 223215"/>
                  <a:gd name="connsiteY8" fmla="*/ 0 h 1133930"/>
                  <a:gd name="connsiteX0" fmla="*/ 111608 w 223216"/>
                  <a:gd name="connsiteY0" fmla="*/ 0 h 1133930"/>
                  <a:gd name="connsiteX1" fmla="*/ 111608 w 223216"/>
                  <a:gd name="connsiteY1" fmla="*/ 0 h 1133930"/>
                  <a:gd name="connsiteX2" fmla="*/ 223216 w 223216"/>
                  <a:gd name="connsiteY2" fmla="*/ 111608 h 1133930"/>
                  <a:gd name="connsiteX3" fmla="*/ 223215 w 223216"/>
                  <a:gd name="connsiteY3" fmla="*/ 1133930 h 1133930"/>
                  <a:gd name="connsiteX4" fmla="*/ 223215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33930 h 1133930"/>
                  <a:gd name="connsiteX7" fmla="*/ 0 w 223216"/>
                  <a:gd name="connsiteY7" fmla="*/ 111608 h 1133930"/>
                  <a:gd name="connsiteX8" fmla="*/ 203048 w 223216"/>
                  <a:gd name="connsiteY8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7" fmla="*/ 203048 w 223216"/>
                  <a:gd name="connsiteY7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0" fmla="*/ 223216 w 223216"/>
                  <a:gd name="connsiteY0" fmla="*/ 0 h 1022322"/>
                  <a:gd name="connsiteX1" fmla="*/ 223215 w 223216"/>
                  <a:gd name="connsiteY1" fmla="*/ 1022322 h 1022322"/>
                  <a:gd name="connsiteX2" fmla="*/ 223215 w 223216"/>
                  <a:gd name="connsiteY2" fmla="*/ 1022322 h 1022322"/>
                  <a:gd name="connsiteX3" fmla="*/ 0 w 223216"/>
                  <a:gd name="connsiteY3" fmla="*/ 1022322 h 1022322"/>
                  <a:gd name="connsiteX4" fmla="*/ 0 w 223216"/>
                  <a:gd name="connsiteY4" fmla="*/ 1022322 h 1022322"/>
                  <a:gd name="connsiteX5" fmla="*/ 0 w 223216"/>
                  <a:gd name="connsiteY5" fmla="*/ 0 h 1022322"/>
                  <a:gd name="connsiteX0" fmla="*/ 224900 w 224900"/>
                  <a:gd name="connsiteY0" fmla="*/ 58932 h 1081254"/>
                  <a:gd name="connsiteX1" fmla="*/ 224899 w 224900"/>
                  <a:gd name="connsiteY1" fmla="*/ 1081254 h 1081254"/>
                  <a:gd name="connsiteX2" fmla="*/ 224899 w 224900"/>
                  <a:gd name="connsiteY2" fmla="*/ 1081254 h 1081254"/>
                  <a:gd name="connsiteX3" fmla="*/ 1684 w 224900"/>
                  <a:gd name="connsiteY3" fmla="*/ 1081254 h 1081254"/>
                  <a:gd name="connsiteX4" fmla="*/ 1684 w 224900"/>
                  <a:gd name="connsiteY4" fmla="*/ 1081254 h 1081254"/>
                  <a:gd name="connsiteX5" fmla="*/ 0 w 224900"/>
                  <a:gd name="connsiteY5" fmla="*/ 0 h 1081254"/>
                  <a:gd name="connsiteX0" fmla="*/ 223217 w 224899"/>
                  <a:gd name="connsiteY0" fmla="*/ 127968 h 1081254"/>
                  <a:gd name="connsiteX1" fmla="*/ 224899 w 224899"/>
                  <a:gd name="connsiteY1" fmla="*/ 1081254 h 1081254"/>
                  <a:gd name="connsiteX2" fmla="*/ 224899 w 224899"/>
                  <a:gd name="connsiteY2" fmla="*/ 1081254 h 1081254"/>
                  <a:gd name="connsiteX3" fmla="*/ 1684 w 224899"/>
                  <a:gd name="connsiteY3" fmla="*/ 1081254 h 1081254"/>
                  <a:gd name="connsiteX4" fmla="*/ 1684 w 224899"/>
                  <a:gd name="connsiteY4" fmla="*/ 1081254 h 1081254"/>
                  <a:gd name="connsiteX5" fmla="*/ 0 w 224899"/>
                  <a:gd name="connsiteY5" fmla="*/ 0 h 108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899" h="1081254">
                    <a:moveTo>
                      <a:pt x="223217" y="127968"/>
                    </a:moveTo>
                    <a:cubicBezTo>
                      <a:pt x="223217" y="468742"/>
                      <a:pt x="224899" y="740480"/>
                      <a:pt x="224899" y="1081254"/>
                    </a:cubicBezTo>
                    <a:lnTo>
                      <a:pt x="224899" y="1081254"/>
                    </a:lnTo>
                    <a:lnTo>
                      <a:pt x="1684" y="1081254"/>
                    </a:lnTo>
                    <a:lnTo>
                      <a:pt x="1684" y="1081254"/>
                    </a:lnTo>
                    <a:cubicBezTo>
                      <a:pt x="1123" y="720836"/>
                      <a:pt x="561" y="360418"/>
                      <a:pt x="0" y="0"/>
                    </a:cubicBezTo>
                  </a:path>
                </a:pathLst>
              </a:custGeom>
              <a:solidFill>
                <a:srgbClr val="FFFF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EF76DB50-5C5E-4EF7-9BD0-E8008F56435E}"/>
                  </a:ext>
                </a:extLst>
              </p:cNvPr>
              <p:cNvGrpSpPr/>
              <p:nvPr/>
            </p:nvGrpSpPr>
            <p:grpSpPr>
              <a:xfrm>
                <a:off x="6950190" y="2654785"/>
                <a:ext cx="621853" cy="506060"/>
                <a:chOff x="6748700" y="2649996"/>
                <a:chExt cx="568428" cy="395741"/>
              </a:xfrm>
            </p:grpSpPr>
            <p:sp>
              <p:nvSpPr>
                <p:cNvPr id="776" name="角丸四角形 881">
                  <a:extLst>
                    <a:ext uri="{FF2B5EF4-FFF2-40B4-BE49-F238E27FC236}">
                      <a16:creationId xmlns:a16="http://schemas.microsoft.com/office/drawing/2014/main" id="{6BE566B4-9259-4616-81C7-973CF1A72144}"/>
                    </a:ext>
                  </a:extLst>
                </p:cNvPr>
                <p:cNvSpPr/>
                <p:nvPr/>
              </p:nvSpPr>
              <p:spPr>
                <a:xfrm rot="13849364">
                  <a:off x="6938164" y="2727622"/>
                  <a:ext cx="84565" cy="2746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7" name="角丸四角形 882">
                  <a:extLst>
                    <a:ext uri="{FF2B5EF4-FFF2-40B4-BE49-F238E27FC236}">
                      <a16:creationId xmlns:a16="http://schemas.microsoft.com/office/drawing/2014/main" id="{99E105A8-839A-4F16-9298-54BE05D15A80}"/>
                    </a:ext>
                  </a:extLst>
                </p:cNvPr>
                <p:cNvSpPr/>
                <p:nvPr/>
              </p:nvSpPr>
              <p:spPr>
                <a:xfrm rot="13849364">
                  <a:off x="6878004" y="2665168"/>
                  <a:ext cx="86016" cy="3446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8" name="角丸四角形 86">
                  <a:extLst>
                    <a:ext uri="{FF2B5EF4-FFF2-40B4-BE49-F238E27FC236}">
                      <a16:creationId xmlns:a16="http://schemas.microsoft.com/office/drawing/2014/main" id="{CF46FFDE-1BC3-4B1F-A5CB-1B0252CA04F0}"/>
                    </a:ext>
                  </a:extLst>
                </p:cNvPr>
                <p:cNvSpPr/>
                <p:nvPr/>
              </p:nvSpPr>
              <p:spPr>
                <a:xfrm rot="14400000">
                  <a:off x="6835336" y="2563945"/>
                  <a:ext cx="395741" cy="567843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45858 w 415395"/>
                    <a:gd name="connsiteY9" fmla="*/ 492560 h 531874"/>
                    <a:gd name="connsiteX10" fmla="*/ 306544 w 415395"/>
                    <a:gd name="connsiteY10" fmla="*/ 531874 h 531874"/>
                    <a:gd name="connsiteX11" fmla="*/ 148369 w 415395"/>
                    <a:gd name="connsiteY11" fmla="*/ 531874 h 531874"/>
                    <a:gd name="connsiteX12" fmla="*/ 109055 w 415395"/>
                    <a:gd name="connsiteY12" fmla="*/ 492560 h 531874"/>
                    <a:gd name="connsiteX13" fmla="*/ 109055 w 415395"/>
                    <a:gd name="connsiteY13" fmla="*/ 418490 h 531874"/>
                    <a:gd name="connsiteX14" fmla="*/ 20566 w 415395"/>
                    <a:gd name="connsiteY14" fmla="*/ 347264 h 531874"/>
                    <a:gd name="connsiteX15" fmla="*/ 12187 w 415395"/>
                    <a:gd name="connsiteY15" fmla="*/ 269739 h 531874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48369 w 415395"/>
                    <a:gd name="connsiteY11" fmla="*/ 531874 h 614131"/>
                    <a:gd name="connsiteX12" fmla="*/ 109055 w 415395"/>
                    <a:gd name="connsiteY12" fmla="*/ 492560 h 614131"/>
                    <a:gd name="connsiteX13" fmla="*/ 109055 w 415395"/>
                    <a:gd name="connsiteY13" fmla="*/ 418490 h 614131"/>
                    <a:gd name="connsiteX14" fmla="*/ 20566 w 415395"/>
                    <a:gd name="connsiteY14" fmla="*/ 347264 h 614131"/>
                    <a:gd name="connsiteX15" fmla="*/ 12187 w 415395"/>
                    <a:gd name="connsiteY15" fmla="*/ 269739 h 614131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09055 w 415395"/>
                    <a:gd name="connsiteY11" fmla="*/ 492560 h 614131"/>
                    <a:gd name="connsiteX12" fmla="*/ 109055 w 415395"/>
                    <a:gd name="connsiteY12" fmla="*/ 418490 h 614131"/>
                    <a:gd name="connsiteX13" fmla="*/ 20566 w 415395"/>
                    <a:gd name="connsiteY13" fmla="*/ 347264 h 614131"/>
                    <a:gd name="connsiteX14" fmla="*/ 12187 w 415395"/>
                    <a:gd name="connsiteY14" fmla="*/ 269739 h 614131"/>
                    <a:gd name="connsiteX0" fmla="*/ 12187 w 415395"/>
                    <a:gd name="connsiteY0" fmla="*/ 269739 h 614327"/>
                    <a:gd name="connsiteX1" fmla="*/ 89712 w 415395"/>
                    <a:gd name="connsiteY1" fmla="*/ 261359 h 614327"/>
                    <a:gd name="connsiteX2" fmla="*/ 154540 w 415395"/>
                    <a:gd name="connsiteY2" fmla="*/ 313540 h 614327"/>
                    <a:gd name="connsiteX3" fmla="*/ 167095 w 415395"/>
                    <a:gd name="connsiteY3" fmla="*/ 298273 h 614327"/>
                    <a:gd name="connsiteX4" fmla="*/ 264962 w 415395"/>
                    <a:gd name="connsiteY4" fmla="*/ 218590 h 614327"/>
                    <a:gd name="connsiteX5" fmla="*/ 322233 w 415395"/>
                    <a:gd name="connsiteY5" fmla="*/ 33699 h 614327"/>
                    <a:gd name="connsiteX6" fmla="*/ 383240 w 415395"/>
                    <a:gd name="connsiteY6" fmla="*/ 4226 h 614327"/>
                    <a:gd name="connsiteX7" fmla="*/ 412714 w 415395"/>
                    <a:gd name="connsiteY7" fmla="*/ 65233 h 614327"/>
                    <a:gd name="connsiteX8" fmla="*/ 397577 w 415395"/>
                    <a:gd name="connsiteY8" fmla="*/ 204735 h 614327"/>
                    <a:gd name="connsiteX9" fmla="*/ 345858 w 415395"/>
                    <a:gd name="connsiteY9" fmla="*/ 492560 h 614327"/>
                    <a:gd name="connsiteX10" fmla="*/ 259053 w 415395"/>
                    <a:gd name="connsiteY10" fmla="*/ 614131 h 614327"/>
                    <a:gd name="connsiteX11" fmla="*/ 109055 w 415395"/>
                    <a:gd name="connsiteY11" fmla="*/ 492560 h 614327"/>
                    <a:gd name="connsiteX12" fmla="*/ 109055 w 415395"/>
                    <a:gd name="connsiteY12" fmla="*/ 418490 h 614327"/>
                    <a:gd name="connsiteX13" fmla="*/ 20566 w 415395"/>
                    <a:gd name="connsiteY13" fmla="*/ 347264 h 614327"/>
                    <a:gd name="connsiteX14" fmla="*/ 12187 w 415395"/>
                    <a:gd name="connsiteY14" fmla="*/ 269739 h 614327"/>
                    <a:gd name="connsiteX0" fmla="*/ 12187 w 415395"/>
                    <a:gd name="connsiteY0" fmla="*/ 269739 h 646409"/>
                    <a:gd name="connsiteX1" fmla="*/ 89712 w 415395"/>
                    <a:gd name="connsiteY1" fmla="*/ 261359 h 646409"/>
                    <a:gd name="connsiteX2" fmla="*/ 154540 w 415395"/>
                    <a:gd name="connsiteY2" fmla="*/ 313540 h 646409"/>
                    <a:gd name="connsiteX3" fmla="*/ 167095 w 415395"/>
                    <a:gd name="connsiteY3" fmla="*/ 298273 h 646409"/>
                    <a:gd name="connsiteX4" fmla="*/ 264962 w 415395"/>
                    <a:gd name="connsiteY4" fmla="*/ 218590 h 646409"/>
                    <a:gd name="connsiteX5" fmla="*/ 322233 w 415395"/>
                    <a:gd name="connsiteY5" fmla="*/ 33699 h 646409"/>
                    <a:gd name="connsiteX6" fmla="*/ 383240 w 415395"/>
                    <a:gd name="connsiteY6" fmla="*/ 4226 h 646409"/>
                    <a:gd name="connsiteX7" fmla="*/ 412714 w 415395"/>
                    <a:gd name="connsiteY7" fmla="*/ 65233 h 646409"/>
                    <a:gd name="connsiteX8" fmla="*/ 397577 w 415395"/>
                    <a:gd name="connsiteY8" fmla="*/ 204735 h 646409"/>
                    <a:gd name="connsiteX9" fmla="*/ 345858 w 415395"/>
                    <a:gd name="connsiteY9" fmla="*/ 492560 h 646409"/>
                    <a:gd name="connsiteX10" fmla="*/ 234728 w 415395"/>
                    <a:gd name="connsiteY10" fmla="*/ 646265 h 646409"/>
                    <a:gd name="connsiteX11" fmla="*/ 109055 w 415395"/>
                    <a:gd name="connsiteY11" fmla="*/ 492560 h 646409"/>
                    <a:gd name="connsiteX12" fmla="*/ 109055 w 415395"/>
                    <a:gd name="connsiteY12" fmla="*/ 418490 h 646409"/>
                    <a:gd name="connsiteX13" fmla="*/ 20566 w 415395"/>
                    <a:gd name="connsiteY13" fmla="*/ 347264 h 646409"/>
                    <a:gd name="connsiteX14" fmla="*/ 12187 w 415395"/>
                    <a:gd name="connsiteY14" fmla="*/ 269739 h 646409"/>
                    <a:gd name="connsiteX0" fmla="*/ 12187 w 415395"/>
                    <a:gd name="connsiteY0" fmla="*/ 269739 h 647012"/>
                    <a:gd name="connsiteX1" fmla="*/ 89712 w 415395"/>
                    <a:gd name="connsiteY1" fmla="*/ 261359 h 647012"/>
                    <a:gd name="connsiteX2" fmla="*/ 154540 w 415395"/>
                    <a:gd name="connsiteY2" fmla="*/ 313540 h 647012"/>
                    <a:gd name="connsiteX3" fmla="*/ 167095 w 415395"/>
                    <a:gd name="connsiteY3" fmla="*/ 298273 h 647012"/>
                    <a:gd name="connsiteX4" fmla="*/ 264962 w 415395"/>
                    <a:gd name="connsiteY4" fmla="*/ 218590 h 647012"/>
                    <a:gd name="connsiteX5" fmla="*/ 322233 w 415395"/>
                    <a:gd name="connsiteY5" fmla="*/ 33699 h 647012"/>
                    <a:gd name="connsiteX6" fmla="*/ 383240 w 415395"/>
                    <a:gd name="connsiteY6" fmla="*/ 4226 h 647012"/>
                    <a:gd name="connsiteX7" fmla="*/ 412714 w 415395"/>
                    <a:gd name="connsiteY7" fmla="*/ 65233 h 647012"/>
                    <a:gd name="connsiteX8" fmla="*/ 397577 w 415395"/>
                    <a:gd name="connsiteY8" fmla="*/ 204735 h 647012"/>
                    <a:gd name="connsiteX9" fmla="*/ 345858 w 415395"/>
                    <a:gd name="connsiteY9" fmla="*/ 492560 h 647012"/>
                    <a:gd name="connsiteX10" fmla="*/ 234728 w 415395"/>
                    <a:gd name="connsiteY10" fmla="*/ 646265 h 647012"/>
                    <a:gd name="connsiteX11" fmla="*/ 109055 w 415395"/>
                    <a:gd name="connsiteY11" fmla="*/ 418490 h 647012"/>
                    <a:gd name="connsiteX12" fmla="*/ 20566 w 415395"/>
                    <a:gd name="connsiteY12" fmla="*/ 347264 h 647012"/>
                    <a:gd name="connsiteX13" fmla="*/ 12187 w 415395"/>
                    <a:gd name="connsiteY13" fmla="*/ 269739 h 647012"/>
                    <a:gd name="connsiteX0" fmla="*/ 12187 w 415395"/>
                    <a:gd name="connsiteY0" fmla="*/ 269739 h 554405"/>
                    <a:gd name="connsiteX1" fmla="*/ 89712 w 415395"/>
                    <a:gd name="connsiteY1" fmla="*/ 261359 h 554405"/>
                    <a:gd name="connsiteX2" fmla="*/ 154540 w 415395"/>
                    <a:gd name="connsiteY2" fmla="*/ 313540 h 554405"/>
                    <a:gd name="connsiteX3" fmla="*/ 167095 w 415395"/>
                    <a:gd name="connsiteY3" fmla="*/ 298273 h 554405"/>
                    <a:gd name="connsiteX4" fmla="*/ 264962 w 415395"/>
                    <a:gd name="connsiteY4" fmla="*/ 218590 h 554405"/>
                    <a:gd name="connsiteX5" fmla="*/ 322233 w 415395"/>
                    <a:gd name="connsiteY5" fmla="*/ 33699 h 554405"/>
                    <a:gd name="connsiteX6" fmla="*/ 383240 w 415395"/>
                    <a:gd name="connsiteY6" fmla="*/ 4226 h 554405"/>
                    <a:gd name="connsiteX7" fmla="*/ 412714 w 415395"/>
                    <a:gd name="connsiteY7" fmla="*/ 65233 h 554405"/>
                    <a:gd name="connsiteX8" fmla="*/ 397577 w 415395"/>
                    <a:gd name="connsiteY8" fmla="*/ 204735 h 554405"/>
                    <a:gd name="connsiteX9" fmla="*/ 345858 w 415395"/>
                    <a:gd name="connsiteY9" fmla="*/ 492560 h 554405"/>
                    <a:gd name="connsiteX10" fmla="*/ 240420 w 415395"/>
                    <a:gd name="connsiteY10" fmla="*/ 552491 h 554405"/>
                    <a:gd name="connsiteX11" fmla="*/ 109055 w 415395"/>
                    <a:gd name="connsiteY11" fmla="*/ 418490 h 554405"/>
                    <a:gd name="connsiteX12" fmla="*/ 20566 w 415395"/>
                    <a:gd name="connsiteY12" fmla="*/ 347264 h 554405"/>
                    <a:gd name="connsiteX13" fmla="*/ 12187 w 415395"/>
                    <a:gd name="connsiteY13" fmla="*/ 269739 h 554405"/>
                    <a:gd name="connsiteX0" fmla="*/ 12187 w 415395"/>
                    <a:gd name="connsiteY0" fmla="*/ 269739 h 557008"/>
                    <a:gd name="connsiteX1" fmla="*/ 89712 w 415395"/>
                    <a:gd name="connsiteY1" fmla="*/ 261359 h 557008"/>
                    <a:gd name="connsiteX2" fmla="*/ 154540 w 415395"/>
                    <a:gd name="connsiteY2" fmla="*/ 313540 h 557008"/>
                    <a:gd name="connsiteX3" fmla="*/ 167095 w 415395"/>
                    <a:gd name="connsiteY3" fmla="*/ 298273 h 557008"/>
                    <a:gd name="connsiteX4" fmla="*/ 264962 w 415395"/>
                    <a:gd name="connsiteY4" fmla="*/ 218590 h 557008"/>
                    <a:gd name="connsiteX5" fmla="*/ 322233 w 415395"/>
                    <a:gd name="connsiteY5" fmla="*/ 33699 h 557008"/>
                    <a:gd name="connsiteX6" fmla="*/ 383240 w 415395"/>
                    <a:gd name="connsiteY6" fmla="*/ 4226 h 557008"/>
                    <a:gd name="connsiteX7" fmla="*/ 412714 w 415395"/>
                    <a:gd name="connsiteY7" fmla="*/ 65233 h 557008"/>
                    <a:gd name="connsiteX8" fmla="*/ 397577 w 415395"/>
                    <a:gd name="connsiteY8" fmla="*/ 204735 h 557008"/>
                    <a:gd name="connsiteX9" fmla="*/ 345858 w 415395"/>
                    <a:gd name="connsiteY9" fmla="*/ 492560 h 557008"/>
                    <a:gd name="connsiteX10" fmla="*/ 240420 w 415395"/>
                    <a:gd name="connsiteY10" fmla="*/ 552491 h 557008"/>
                    <a:gd name="connsiteX11" fmla="*/ 109055 w 415395"/>
                    <a:gd name="connsiteY11" fmla="*/ 418490 h 557008"/>
                    <a:gd name="connsiteX12" fmla="*/ 20566 w 415395"/>
                    <a:gd name="connsiteY12" fmla="*/ 347264 h 557008"/>
                    <a:gd name="connsiteX13" fmla="*/ 12187 w 415395"/>
                    <a:gd name="connsiteY13" fmla="*/ 269739 h 557008"/>
                    <a:gd name="connsiteX0" fmla="*/ 12187 w 415395"/>
                    <a:gd name="connsiteY0" fmla="*/ 269739 h 598158"/>
                    <a:gd name="connsiteX1" fmla="*/ 89712 w 415395"/>
                    <a:gd name="connsiteY1" fmla="*/ 261359 h 598158"/>
                    <a:gd name="connsiteX2" fmla="*/ 154540 w 415395"/>
                    <a:gd name="connsiteY2" fmla="*/ 313540 h 598158"/>
                    <a:gd name="connsiteX3" fmla="*/ 167095 w 415395"/>
                    <a:gd name="connsiteY3" fmla="*/ 298273 h 598158"/>
                    <a:gd name="connsiteX4" fmla="*/ 264962 w 415395"/>
                    <a:gd name="connsiteY4" fmla="*/ 218590 h 598158"/>
                    <a:gd name="connsiteX5" fmla="*/ 322233 w 415395"/>
                    <a:gd name="connsiteY5" fmla="*/ 33699 h 598158"/>
                    <a:gd name="connsiteX6" fmla="*/ 383240 w 415395"/>
                    <a:gd name="connsiteY6" fmla="*/ 4226 h 598158"/>
                    <a:gd name="connsiteX7" fmla="*/ 412714 w 415395"/>
                    <a:gd name="connsiteY7" fmla="*/ 65233 h 598158"/>
                    <a:gd name="connsiteX8" fmla="*/ 397577 w 415395"/>
                    <a:gd name="connsiteY8" fmla="*/ 204735 h 598158"/>
                    <a:gd name="connsiteX9" fmla="*/ 345858 w 415395"/>
                    <a:gd name="connsiteY9" fmla="*/ 492560 h 598158"/>
                    <a:gd name="connsiteX10" fmla="*/ 237348 w 415395"/>
                    <a:gd name="connsiteY10" fmla="*/ 595268 h 598158"/>
                    <a:gd name="connsiteX11" fmla="*/ 109055 w 415395"/>
                    <a:gd name="connsiteY11" fmla="*/ 418490 h 598158"/>
                    <a:gd name="connsiteX12" fmla="*/ 20566 w 415395"/>
                    <a:gd name="connsiteY12" fmla="*/ 347264 h 598158"/>
                    <a:gd name="connsiteX13" fmla="*/ 12187 w 415395"/>
                    <a:gd name="connsiteY13" fmla="*/ 269739 h 598158"/>
                    <a:gd name="connsiteX0" fmla="*/ 12187 w 415395"/>
                    <a:gd name="connsiteY0" fmla="*/ 269739 h 598126"/>
                    <a:gd name="connsiteX1" fmla="*/ 89712 w 415395"/>
                    <a:gd name="connsiteY1" fmla="*/ 261359 h 598126"/>
                    <a:gd name="connsiteX2" fmla="*/ 154540 w 415395"/>
                    <a:gd name="connsiteY2" fmla="*/ 313540 h 598126"/>
                    <a:gd name="connsiteX3" fmla="*/ 167095 w 415395"/>
                    <a:gd name="connsiteY3" fmla="*/ 298273 h 598126"/>
                    <a:gd name="connsiteX4" fmla="*/ 264962 w 415395"/>
                    <a:gd name="connsiteY4" fmla="*/ 218590 h 598126"/>
                    <a:gd name="connsiteX5" fmla="*/ 322233 w 415395"/>
                    <a:gd name="connsiteY5" fmla="*/ 33699 h 598126"/>
                    <a:gd name="connsiteX6" fmla="*/ 383240 w 415395"/>
                    <a:gd name="connsiteY6" fmla="*/ 4226 h 598126"/>
                    <a:gd name="connsiteX7" fmla="*/ 412714 w 415395"/>
                    <a:gd name="connsiteY7" fmla="*/ 65233 h 598126"/>
                    <a:gd name="connsiteX8" fmla="*/ 397577 w 415395"/>
                    <a:gd name="connsiteY8" fmla="*/ 204735 h 598126"/>
                    <a:gd name="connsiteX9" fmla="*/ 345858 w 415395"/>
                    <a:gd name="connsiteY9" fmla="*/ 492560 h 598126"/>
                    <a:gd name="connsiteX10" fmla="*/ 237348 w 415395"/>
                    <a:gd name="connsiteY10" fmla="*/ 595268 h 598126"/>
                    <a:gd name="connsiteX11" fmla="*/ 109055 w 415395"/>
                    <a:gd name="connsiteY11" fmla="*/ 418490 h 598126"/>
                    <a:gd name="connsiteX12" fmla="*/ 20566 w 415395"/>
                    <a:gd name="connsiteY12" fmla="*/ 347264 h 598126"/>
                    <a:gd name="connsiteX13" fmla="*/ 12187 w 415395"/>
                    <a:gd name="connsiteY13" fmla="*/ 269739 h 598126"/>
                    <a:gd name="connsiteX0" fmla="*/ 12187 w 415395"/>
                    <a:gd name="connsiteY0" fmla="*/ 269739 h 596044"/>
                    <a:gd name="connsiteX1" fmla="*/ 89712 w 415395"/>
                    <a:gd name="connsiteY1" fmla="*/ 261359 h 596044"/>
                    <a:gd name="connsiteX2" fmla="*/ 154540 w 415395"/>
                    <a:gd name="connsiteY2" fmla="*/ 313540 h 596044"/>
                    <a:gd name="connsiteX3" fmla="*/ 167095 w 415395"/>
                    <a:gd name="connsiteY3" fmla="*/ 298273 h 596044"/>
                    <a:gd name="connsiteX4" fmla="*/ 264962 w 415395"/>
                    <a:gd name="connsiteY4" fmla="*/ 218590 h 596044"/>
                    <a:gd name="connsiteX5" fmla="*/ 322233 w 415395"/>
                    <a:gd name="connsiteY5" fmla="*/ 33699 h 596044"/>
                    <a:gd name="connsiteX6" fmla="*/ 383240 w 415395"/>
                    <a:gd name="connsiteY6" fmla="*/ 4226 h 596044"/>
                    <a:gd name="connsiteX7" fmla="*/ 412714 w 415395"/>
                    <a:gd name="connsiteY7" fmla="*/ 65233 h 596044"/>
                    <a:gd name="connsiteX8" fmla="*/ 397577 w 415395"/>
                    <a:gd name="connsiteY8" fmla="*/ 204735 h 596044"/>
                    <a:gd name="connsiteX9" fmla="*/ 345858 w 415395"/>
                    <a:gd name="connsiteY9" fmla="*/ 492560 h 596044"/>
                    <a:gd name="connsiteX10" fmla="*/ 237348 w 415395"/>
                    <a:gd name="connsiteY10" fmla="*/ 595268 h 596044"/>
                    <a:gd name="connsiteX11" fmla="*/ 109055 w 415395"/>
                    <a:gd name="connsiteY11" fmla="*/ 418490 h 596044"/>
                    <a:gd name="connsiteX12" fmla="*/ 20566 w 415395"/>
                    <a:gd name="connsiteY12" fmla="*/ 347264 h 596044"/>
                    <a:gd name="connsiteX13" fmla="*/ 12187 w 415395"/>
                    <a:gd name="connsiteY13" fmla="*/ 269739 h 596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5395" h="59604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386434" y="275956"/>
                        <a:pt x="361030" y="438037"/>
                        <a:pt x="345858" y="492560"/>
                      </a:cubicBezTo>
                      <a:cubicBezTo>
                        <a:pt x="345858" y="514273"/>
                        <a:pt x="332102" y="605349"/>
                        <a:pt x="237348" y="595268"/>
                      </a:cubicBezTo>
                      <a:cubicBezTo>
                        <a:pt x="142594" y="585187"/>
                        <a:pt x="144749" y="468323"/>
                        <a:pt x="109055" y="418490"/>
                      </a:cubicBez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BEC7D283-28C3-4A3D-8EEC-109DCAEA1CC3}"/>
                </a:ext>
              </a:extLst>
            </p:cNvPr>
            <p:cNvGrpSpPr/>
            <p:nvPr/>
          </p:nvGrpSpPr>
          <p:grpSpPr>
            <a:xfrm rot="20700000">
              <a:off x="4881745" y="5401730"/>
              <a:ext cx="234652" cy="370588"/>
              <a:chOff x="1120371" y="3531798"/>
              <a:chExt cx="270280" cy="426860"/>
            </a:xfrm>
          </p:grpSpPr>
          <p:sp>
            <p:nvSpPr>
              <p:cNvPr id="757" name="台形 756">
                <a:extLst>
                  <a:ext uri="{FF2B5EF4-FFF2-40B4-BE49-F238E27FC236}">
                    <a16:creationId xmlns:a16="http://schemas.microsoft.com/office/drawing/2014/main" id="{CAE023B5-5CF0-4A6F-BE7B-E7D8473EC5E4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8" name="台形 757">
                <a:extLst>
                  <a:ext uri="{FF2B5EF4-FFF2-40B4-BE49-F238E27FC236}">
                    <a16:creationId xmlns:a16="http://schemas.microsoft.com/office/drawing/2014/main" id="{BE2EA9AC-E307-4092-A79F-62F19D1EE4A9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9" name="台形 758">
                <a:extLst>
                  <a:ext uri="{FF2B5EF4-FFF2-40B4-BE49-F238E27FC236}">
                    <a16:creationId xmlns:a16="http://schemas.microsoft.com/office/drawing/2014/main" id="{5F8F1B96-DD74-4322-8C78-D788741142BC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202CB3C3-60C3-4C6A-9C28-160EC8C2C9EF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D26913BA-2002-4CDF-A685-C730D2516A91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785C179F-06F2-4B72-94F2-44D22375FC58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8578DAF7-639F-4A41-8EFD-8C01B13E6485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EBC06D95-1802-476F-AC09-71E190B1668D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803" name="グループ化 802">
            <a:extLst>
              <a:ext uri="{FF2B5EF4-FFF2-40B4-BE49-F238E27FC236}">
                <a16:creationId xmlns:a16="http://schemas.microsoft.com/office/drawing/2014/main" id="{7D8A2F9E-B1D2-4266-82B9-D6DCADE195F8}"/>
              </a:ext>
            </a:extLst>
          </p:cNvPr>
          <p:cNvGrpSpPr/>
          <p:nvPr/>
        </p:nvGrpSpPr>
        <p:grpSpPr>
          <a:xfrm>
            <a:off x="5946825" y="2808440"/>
            <a:ext cx="1756996" cy="1597493"/>
            <a:chOff x="5946825" y="2808440"/>
            <a:chExt cx="1756996" cy="1597493"/>
          </a:xfrm>
        </p:grpSpPr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7D30FD6E-0B12-4141-B973-F54C74878628}"/>
                </a:ext>
              </a:extLst>
            </p:cNvPr>
            <p:cNvGrpSpPr/>
            <p:nvPr/>
          </p:nvGrpSpPr>
          <p:grpSpPr>
            <a:xfrm>
              <a:off x="5946825" y="2955215"/>
              <a:ext cx="1756996" cy="1450718"/>
              <a:chOff x="6904861" y="4583919"/>
              <a:chExt cx="2915688" cy="2407430"/>
            </a:xfrm>
          </p:grpSpPr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2450DFDE-04C6-45BF-8F72-2F7AE6475FC5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C419C76A-0234-49A0-B3C1-79A26B898F68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2" name="四角形: 角を丸くする 851">
                  <a:extLst>
                    <a:ext uri="{FF2B5EF4-FFF2-40B4-BE49-F238E27FC236}">
                      <a16:creationId xmlns:a16="http://schemas.microsoft.com/office/drawing/2014/main" id="{D7F156DD-E84E-4A44-BB93-2B176C229907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6BC236C8-17CC-444C-BCC6-0109702B5E0D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9C30D664-BCA1-4082-9620-2C00E2B73921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92E5AEC0-B4A7-4E25-B4D4-776399085F2E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9" name="四角形: 角を丸くする 848">
                  <a:extLst>
                    <a:ext uri="{FF2B5EF4-FFF2-40B4-BE49-F238E27FC236}">
                      <a16:creationId xmlns:a16="http://schemas.microsoft.com/office/drawing/2014/main" id="{E1AC3C5D-6CFB-47AB-8895-801F4317EFDF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A0894032-A147-4744-91D0-5AFA9F0A06CB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4D472207-4EDD-4720-AB09-1A89DF8EAB63}"/>
                  </a:ext>
                </a:extLst>
              </p:cNvPr>
              <p:cNvGrpSpPr/>
              <p:nvPr/>
            </p:nvGrpSpPr>
            <p:grpSpPr>
              <a:xfrm>
                <a:off x="7713568" y="5212402"/>
                <a:ext cx="1287993" cy="1778947"/>
                <a:chOff x="5669353" y="2050315"/>
                <a:chExt cx="1287993" cy="1778947"/>
              </a:xfrm>
            </p:grpSpPr>
            <p:grpSp>
              <p:nvGrpSpPr>
                <p:cNvPr id="837" name="グループ化 836">
                  <a:extLst>
                    <a:ext uri="{FF2B5EF4-FFF2-40B4-BE49-F238E27FC236}">
                      <a16:creationId xmlns:a16="http://schemas.microsoft.com/office/drawing/2014/main" id="{8BE7F75D-E73C-4BA5-8D3A-A60FEE6B78EE}"/>
                    </a:ext>
                  </a:extLst>
                </p:cNvPr>
                <p:cNvGrpSpPr/>
                <p:nvPr/>
              </p:nvGrpSpPr>
              <p:grpSpPr>
                <a:xfrm>
                  <a:off x="5669353" y="2050315"/>
                  <a:ext cx="1287993" cy="1778947"/>
                  <a:chOff x="4164403" y="2050315"/>
                  <a:chExt cx="1287993" cy="1778947"/>
                </a:xfrm>
              </p:grpSpPr>
              <p:sp>
                <p:nvSpPr>
                  <p:cNvPr id="840" name="フリーフォーム: 図形 839">
                    <a:extLst>
                      <a:ext uri="{FF2B5EF4-FFF2-40B4-BE49-F238E27FC236}">
                        <a16:creationId xmlns:a16="http://schemas.microsoft.com/office/drawing/2014/main" id="{AF0A2DD9-DDBA-481F-8DEC-505CF88D9E2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6707" y="2055147"/>
                    <a:ext cx="1285689" cy="1774115"/>
                  </a:xfrm>
                  <a:custGeom>
                    <a:avLst/>
                    <a:gdLst>
                      <a:gd name="connsiteX0" fmla="*/ 212350 w 1285689"/>
                      <a:gd name="connsiteY0" fmla="*/ 0 h 1774115"/>
                      <a:gd name="connsiteX1" fmla="*/ 1073340 w 1285689"/>
                      <a:gd name="connsiteY1" fmla="*/ 0 h 1774115"/>
                      <a:gd name="connsiteX2" fmla="*/ 1156614 w 1285689"/>
                      <a:gd name="connsiteY2" fmla="*/ 34493 h 1774115"/>
                      <a:gd name="connsiteX3" fmla="*/ 1178267 w 1285689"/>
                      <a:gd name="connsiteY3" fmla="*/ 66609 h 1774115"/>
                      <a:gd name="connsiteX4" fmla="*/ 1179092 w 1285689"/>
                      <a:gd name="connsiteY4" fmla="*/ 66609 h 1774115"/>
                      <a:gd name="connsiteX5" fmla="*/ 1264924 w 1285689"/>
                      <a:gd name="connsiteY5" fmla="*/ 219438 h 1774115"/>
                      <a:gd name="connsiteX6" fmla="*/ 1261735 w 1285689"/>
                      <a:gd name="connsiteY6" fmla="*/ 219438 h 1774115"/>
                      <a:gd name="connsiteX7" fmla="*/ 1278839 w 1285689"/>
                      <a:gd name="connsiteY7" fmla="*/ 255018 h 1774115"/>
                      <a:gd name="connsiteX8" fmla="*/ 1285689 w 1285689"/>
                      <a:gd name="connsiteY8" fmla="*/ 300327 h 1774115"/>
                      <a:gd name="connsiteX9" fmla="*/ 1285689 w 1285689"/>
                      <a:gd name="connsiteY9" fmla="*/ 1621748 h 1774115"/>
                      <a:gd name="connsiteX10" fmla="*/ 1133322 w 1285689"/>
                      <a:gd name="connsiteY10" fmla="*/ 1774115 h 1774115"/>
                      <a:gd name="connsiteX11" fmla="*/ 152367 w 1285689"/>
                      <a:gd name="connsiteY11" fmla="*/ 1774115 h 1774115"/>
                      <a:gd name="connsiteX12" fmla="*/ 0 w 1285689"/>
                      <a:gd name="connsiteY12" fmla="*/ 1621748 h 1774115"/>
                      <a:gd name="connsiteX13" fmla="*/ 0 w 1285689"/>
                      <a:gd name="connsiteY13" fmla="*/ 300327 h 1774115"/>
                      <a:gd name="connsiteX14" fmla="*/ 6850 w 1285689"/>
                      <a:gd name="connsiteY14" fmla="*/ 255018 h 1774115"/>
                      <a:gd name="connsiteX15" fmla="*/ 23955 w 1285689"/>
                      <a:gd name="connsiteY15" fmla="*/ 219438 h 1774115"/>
                      <a:gd name="connsiteX16" fmla="*/ 22321 w 1285689"/>
                      <a:gd name="connsiteY16" fmla="*/ 219438 h 1774115"/>
                      <a:gd name="connsiteX17" fmla="*/ 103092 w 1285689"/>
                      <a:gd name="connsiteY17" fmla="*/ 75621 h 1774115"/>
                      <a:gd name="connsiteX18" fmla="*/ 103838 w 1285689"/>
                      <a:gd name="connsiteY18" fmla="*/ 71927 h 1774115"/>
                      <a:gd name="connsiteX19" fmla="*/ 212350 w 1285689"/>
                      <a:gd name="connsiteY19" fmla="*/ 0 h 1774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285689" h="1774115">
                        <a:moveTo>
                          <a:pt x="212350" y="0"/>
                        </a:moveTo>
                        <a:lnTo>
                          <a:pt x="1073340" y="0"/>
                        </a:lnTo>
                        <a:cubicBezTo>
                          <a:pt x="1105861" y="0"/>
                          <a:pt x="1135303" y="13181"/>
                          <a:pt x="1156614" y="34493"/>
                        </a:cubicBezTo>
                        <a:lnTo>
                          <a:pt x="1178267" y="66609"/>
                        </a:lnTo>
                        <a:lnTo>
                          <a:pt x="1179092" y="66609"/>
                        </a:lnTo>
                        <a:lnTo>
                          <a:pt x="1264924" y="219438"/>
                        </a:lnTo>
                        <a:lnTo>
                          <a:pt x="1261735" y="219438"/>
                        </a:lnTo>
                        <a:lnTo>
                          <a:pt x="1278839" y="255018"/>
                        </a:lnTo>
                        <a:cubicBezTo>
                          <a:pt x="1283291" y="269331"/>
                          <a:pt x="1285689" y="284549"/>
                          <a:pt x="1285689" y="300327"/>
                        </a:cubicBezTo>
                        <a:lnTo>
                          <a:pt x="1285689" y="1621748"/>
                        </a:lnTo>
                        <a:cubicBezTo>
                          <a:pt x="1285689" y="1705898"/>
                          <a:pt x="1217472" y="1774115"/>
                          <a:pt x="1133322" y="1774115"/>
                        </a:cubicBezTo>
                        <a:lnTo>
                          <a:pt x="152367" y="1774115"/>
                        </a:lnTo>
                        <a:cubicBezTo>
                          <a:pt x="68217" y="1774115"/>
                          <a:pt x="0" y="1705898"/>
                          <a:pt x="0" y="1621748"/>
                        </a:cubicBezTo>
                        <a:lnTo>
                          <a:pt x="0" y="300327"/>
                        </a:lnTo>
                        <a:cubicBezTo>
                          <a:pt x="0" y="284549"/>
                          <a:pt x="2398" y="269331"/>
                          <a:pt x="6850" y="255018"/>
                        </a:cubicBezTo>
                        <a:lnTo>
                          <a:pt x="23955" y="219438"/>
                        </a:lnTo>
                        <a:lnTo>
                          <a:pt x="22321" y="219438"/>
                        </a:lnTo>
                        <a:lnTo>
                          <a:pt x="103092" y="75621"/>
                        </a:lnTo>
                        <a:lnTo>
                          <a:pt x="103838" y="71927"/>
                        </a:lnTo>
                        <a:cubicBezTo>
                          <a:pt x="121716" y="29658"/>
                          <a:pt x="163570" y="0"/>
                          <a:pt x="21235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50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41" name="四角形: 角を丸くする 840">
                    <a:extLst>
                      <a:ext uri="{FF2B5EF4-FFF2-40B4-BE49-F238E27FC236}">
                        <a16:creationId xmlns:a16="http://schemas.microsoft.com/office/drawing/2014/main" id="{67592E86-4743-4747-86E9-F184FEC1A8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4403" y="2050315"/>
                    <a:ext cx="1285689" cy="1626155"/>
                  </a:xfrm>
                  <a:prstGeom prst="roundRect">
                    <a:avLst>
                      <a:gd name="adj" fmla="val 11851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42" name="楕円 841">
                    <a:extLst>
                      <a:ext uri="{FF2B5EF4-FFF2-40B4-BE49-F238E27FC236}">
                        <a16:creationId xmlns:a16="http://schemas.microsoft.com/office/drawing/2014/main" id="{B153AB26-2D8C-4D47-BB38-5FC75B080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35562" y="3154712"/>
                    <a:ext cx="117476" cy="1174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843" name="グループ化 842">
                    <a:extLst>
                      <a:ext uri="{FF2B5EF4-FFF2-40B4-BE49-F238E27FC236}">
                        <a16:creationId xmlns:a16="http://schemas.microsoft.com/office/drawing/2014/main" id="{37784CB5-7EC4-419B-97B1-2E6CAC276628}"/>
                      </a:ext>
                    </a:extLst>
                  </p:cNvPr>
                  <p:cNvGrpSpPr/>
                  <p:nvPr/>
                </p:nvGrpSpPr>
                <p:grpSpPr>
                  <a:xfrm>
                    <a:off x="4429347" y="2380040"/>
                    <a:ext cx="757016" cy="865024"/>
                    <a:chOff x="4376960" y="2256662"/>
                    <a:chExt cx="861790" cy="984747"/>
                  </a:xfrm>
                </p:grpSpPr>
                <p:sp>
                  <p:nvSpPr>
                    <p:cNvPr id="844" name="フリーフォーム: 図形 843">
                      <a:extLst>
                        <a:ext uri="{FF2B5EF4-FFF2-40B4-BE49-F238E27FC236}">
                          <a16:creationId xmlns:a16="http://schemas.microsoft.com/office/drawing/2014/main" id="{5B018432-EB16-44A7-828F-99059929BB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70084"/>
                      <a:ext cx="861790" cy="971325"/>
                    </a:xfrm>
                    <a:custGeom>
                      <a:avLst/>
                      <a:gdLst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5521 w 861790"/>
                        <a:gd name="connsiteY6" fmla="*/ 485663 h 971325"/>
                        <a:gd name="connsiteX7" fmla="*/ 0 w 861790"/>
                        <a:gd name="connsiteY7" fmla="*/ 430894 h 971325"/>
                        <a:gd name="connsiteX8" fmla="*/ 430895 w 861790"/>
                        <a:gd name="connsiteY8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0 w 861790"/>
                        <a:gd name="connsiteY6" fmla="*/ 430894 h 971325"/>
                        <a:gd name="connsiteX7" fmla="*/ 430895 w 861790"/>
                        <a:gd name="connsiteY7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61790 w 861790"/>
                        <a:gd name="connsiteY2" fmla="*/ 540431 h 971325"/>
                        <a:gd name="connsiteX3" fmla="*/ 430895 w 861790"/>
                        <a:gd name="connsiteY3" fmla="*/ 971325 h 971325"/>
                        <a:gd name="connsiteX4" fmla="*/ 0 w 861790"/>
                        <a:gd name="connsiteY4" fmla="*/ 540431 h 971325"/>
                        <a:gd name="connsiteX5" fmla="*/ 0 w 861790"/>
                        <a:gd name="connsiteY5" fmla="*/ 430894 h 971325"/>
                        <a:gd name="connsiteX6" fmla="*/ 430895 w 861790"/>
                        <a:gd name="connsiteY6" fmla="*/ 0 h 971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61790" h="971325">
                          <a:moveTo>
                            <a:pt x="430895" y="0"/>
                          </a:moveTo>
                          <a:cubicBezTo>
                            <a:pt x="668872" y="0"/>
                            <a:pt x="861790" y="192918"/>
                            <a:pt x="861790" y="430894"/>
                          </a:cubicBezTo>
                          <a:lnTo>
                            <a:pt x="861790" y="540431"/>
                          </a:lnTo>
                          <a:cubicBezTo>
                            <a:pt x="861790" y="778407"/>
                            <a:pt x="668872" y="971325"/>
                            <a:pt x="430895" y="971325"/>
                          </a:cubicBezTo>
                          <a:cubicBezTo>
                            <a:pt x="192918" y="971325"/>
                            <a:pt x="0" y="778407"/>
                            <a:pt x="0" y="540431"/>
                          </a:cubicBezTo>
                          <a:lnTo>
                            <a:pt x="0" y="430894"/>
                          </a:lnTo>
                          <a:cubicBezTo>
                            <a:pt x="0" y="192918"/>
                            <a:pt x="192918" y="0"/>
                            <a:pt x="43089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lumMod val="85000"/>
                        <a:lumOff val="1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45" name="楕円 844">
                      <a:extLst>
                        <a:ext uri="{FF2B5EF4-FFF2-40B4-BE49-F238E27FC236}">
                          <a16:creationId xmlns:a16="http://schemas.microsoft.com/office/drawing/2014/main" id="{A31D2316-1FE3-4B2B-AE81-913A586403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56662"/>
                      <a:ext cx="861790" cy="861788"/>
                    </a:xfrm>
                    <a:prstGeom prst="ellipse">
                      <a:avLst/>
                    </a:prstGeom>
                    <a:solidFill>
                      <a:srgbClr val="000000">
                        <a:lumMod val="75000"/>
                        <a:lumOff val="25000"/>
                      </a:srgbClr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46" name="楕円 845">
                      <a:extLst>
                        <a:ext uri="{FF2B5EF4-FFF2-40B4-BE49-F238E27FC236}">
                          <a16:creationId xmlns:a16="http://schemas.microsoft.com/office/drawing/2014/main" id="{90F15CD1-4740-4604-B8B0-7AF53B4C6B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9907" y="2338316"/>
                      <a:ext cx="698482" cy="69848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47" name="楕円 846">
                      <a:extLst>
                        <a:ext uri="{FF2B5EF4-FFF2-40B4-BE49-F238E27FC236}">
                          <a16:creationId xmlns:a16="http://schemas.microsoft.com/office/drawing/2014/main" id="{CC816784-28A3-4DA4-8F77-71AF71422A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596" y="2404005"/>
                      <a:ext cx="567104" cy="567102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A653BD0C-9D1D-4A12-88C3-0659FD016D83}"/>
                    </a:ext>
                  </a:extLst>
                </p:cNvPr>
                <p:cNvSpPr/>
                <p:nvPr/>
              </p:nvSpPr>
              <p:spPr bwMode="auto">
                <a:xfrm>
                  <a:off x="6113409" y="2643647"/>
                  <a:ext cx="404072" cy="229798"/>
                </a:xfrm>
                <a:custGeom>
                  <a:avLst/>
                  <a:gdLst>
                    <a:gd name="connsiteX0" fmla="*/ 325668 w 651336"/>
                    <a:gd name="connsiteY0" fmla="*/ 0 h 370417"/>
                    <a:gd name="connsiteX1" fmla="*/ 650859 w 651336"/>
                    <a:gd name="connsiteY1" fmla="*/ 183896 h 370417"/>
                    <a:gd name="connsiteX2" fmla="*/ 651336 w 651336"/>
                    <a:gd name="connsiteY2" fmla="*/ 185209 h 370417"/>
                    <a:gd name="connsiteX3" fmla="*/ 650859 w 651336"/>
                    <a:gd name="connsiteY3" fmla="*/ 186521 h 370417"/>
                    <a:gd name="connsiteX4" fmla="*/ 325668 w 651336"/>
                    <a:gd name="connsiteY4" fmla="*/ 370417 h 370417"/>
                    <a:gd name="connsiteX5" fmla="*/ 478 w 651336"/>
                    <a:gd name="connsiteY5" fmla="*/ 186521 h 370417"/>
                    <a:gd name="connsiteX6" fmla="*/ 0 w 651336"/>
                    <a:gd name="connsiteY6" fmla="*/ 185209 h 370417"/>
                    <a:gd name="connsiteX7" fmla="*/ 478 w 651336"/>
                    <a:gd name="connsiteY7" fmla="*/ 183896 h 370417"/>
                    <a:gd name="connsiteX8" fmla="*/ 325668 w 651336"/>
                    <a:gd name="connsiteY8" fmla="*/ 0 h 37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1336" h="370417">
                      <a:moveTo>
                        <a:pt x="325668" y="0"/>
                      </a:moveTo>
                      <a:cubicBezTo>
                        <a:pt x="471855" y="0"/>
                        <a:pt x="597282" y="75828"/>
                        <a:pt x="650859" y="183896"/>
                      </a:cubicBezTo>
                      <a:lnTo>
                        <a:pt x="651336" y="185209"/>
                      </a:lnTo>
                      <a:lnTo>
                        <a:pt x="650859" y="186521"/>
                      </a:lnTo>
                      <a:cubicBezTo>
                        <a:pt x="597282" y="294589"/>
                        <a:pt x="471855" y="370417"/>
                        <a:pt x="325668" y="370417"/>
                      </a:cubicBezTo>
                      <a:cubicBezTo>
                        <a:pt x="179482" y="370417"/>
                        <a:pt x="54055" y="294589"/>
                        <a:pt x="478" y="186521"/>
                      </a:cubicBezTo>
                      <a:lnTo>
                        <a:pt x="0" y="185209"/>
                      </a:lnTo>
                      <a:lnTo>
                        <a:pt x="478" y="183896"/>
                      </a:lnTo>
                      <a:cubicBezTo>
                        <a:pt x="54055" y="75828"/>
                        <a:pt x="179482" y="0"/>
                        <a:pt x="32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4BB637CF-7693-426F-A3BD-418C56D18645}"/>
                    </a:ext>
                  </a:extLst>
                </p:cNvPr>
                <p:cNvSpPr/>
                <p:nvPr/>
              </p:nvSpPr>
              <p:spPr bwMode="auto">
                <a:xfrm>
                  <a:off x="6230211" y="2671498"/>
                  <a:ext cx="174096" cy="17409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F1E953BB-64A8-4289-9094-9C4A0DAEEEB5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824" name="角丸四角形 87">
                  <a:extLst>
                    <a:ext uri="{FF2B5EF4-FFF2-40B4-BE49-F238E27FC236}">
                      <a16:creationId xmlns:a16="http://schemas.microsoft.com/office/drawing/2014/main" id="{202577E6-19AA-43D2-8490-CA6788EF7960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25" name="グループ化 824">
                  <a:extLst>
                    <a:ext uri="{FF2B5EF4-FFF2-40B4-BE49-F238E27FC236}">
                      <a16:creationId xmlns:a16="http://schemas.microsoft.com/office/drawing/2014/main" id="{6AE95A0D-C987-450C-BBCA-B3B67201B3F4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26" name="グループ化 825">
                    <a:extLst>
                      <a:ext uri="{FF2B5EF4-FFF2-40B4-BE49-F238E27FC236}">
                        <a16:creationId xmlns:a16="http://schemas.microsoft.com/office/drawing/2014/main" id="{05F49A23-B443-47C7-962D-3422819D85C4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28" name="角丸四角形 100">
                      <a:extLst>
                        <a:ext uri="{FF2B5EF4-FFF2-40B4-BE49-F238E27FC236}">
                          <a16:creationId xmlns:a16="http://schemas.microsoft.com/office/drawing/2014/main" id="{41421CFA-797A-4157-AF4D-F21DC4A076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9" name="角丸四角形 101">
                      <a:extLst>
                        <a:ext uri="{FF2B5EF4-FFF2-40B4-BE49-F238E27FC236}">
                          <a16:creationId xmlns:a16="http://schemas.microsoft.com/office/drawing/2014/main" id="{71B6558A-8CBA-430F-87E4-97ABD75A187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0" name="角丸四角形 102">
                      <a:extLst>
                        <a:ext uri="{FF2B5EF4-FFF2-40B4-BE49-F238E27FC236}">
                          <a16:creationId xmlns:a16="http://schemas.microsoft.com/office/drawing/2014/main" id="{9B7992D1-1D1F-4A5C-8AA0-1832EED0F78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1" name="角丸四角形 103">
                      <a:extLst>
                        <a:ext uri="{FF2B5EF4-FFF2-40B4-BE49-F238E27FC236}">
                          <a16:creationId xmlns:a16="http://schemas.microsoft.com/office/drawing/2014/main" id="{6AEF20DD-D289-4756-98A8-9976F8A4B99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2" name="角丸四角形 105">
                      <a:extLst>
                        <a:ext uri="{FF2B5EF4-FFF2-40B4-BE49-F238E27FC236}">
                          <a16:creationId xmlns:a16="http://schemas.microsoft.com/office/drawing/2014/main" id="{C8B0744C-E72E-4786-A793-12AC120FE4E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3" name="角丸四角形 106">
                      <a:extLst>
                        <a:ext uri="{FF2B5EF4-FFF2-40B4-BE49-F238E27FC236}">
                          <a16:creationId xmlns:a16="http://schemas.microsoft.com/office/drawing/2014/main" id="{B45C06AF-C4BB-4EA2-9E40-2E0B4357B32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4" name="角丸四角形 107">
                      <a:extLst>
                        <a:ext uri="{FF2B5EF4-FFF2-40B4-BE49-F238E27FC236}">
                          <a16:creationId xmlns:a16="http://schemas.microsoft.com/office/drawing/2014/main" id="{4FCED1D3-A62D-479E-A4E4-FAACC4751CC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5" name="角丸四角形 108">
                      <a:extLst>
                        <a:ext uri="{FF2B5EF4-FFF2-40B4-BE49-F238E27FC236}">
                          <a16:creationId xmlns:a16="http://schemas.microsoft.com/office/drawing/2014/main" id="{DE2D344D-C2C7-41C2-A05D-7A34E8172F0C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36" name="角丸四角形 104">
                      <a:extLst>
                        <a:ext uri="{FF2B5EF4-FFF2-40B4-BE49-F238E27FC236}">
                          <a16:creationId xmlns:a16="http://schemas.microsoft.com/office/drawing/2014/main" id="{5D9FBEAC-5D89-4E5B-BB1E-20E3EA62A665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27" name="円/楕円 99">
                    <a:extLst>
                      <a:ext uri="{FF2B5EF4-FFF2-40B4-BE49-F238E27FC236}">
                        <a16:creationId xmlns:a16="http://schemas.microsoft.com/office/drawing/2014/main" id="{315309A3-1F49-4A55-AF74-1453A652E252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DA6191CF-7886-4A35-87FB-F46F81455353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811" name="角丸四角形 87">
                  <a:extLst>
                    <a:ext uri="{FF2B5EF4-FFF2-40B4-BE49-F238E27FC236}">
                      <a16:creationId xmlns:a16="http://schemas.microsoft.com/office/drawing/2014/main" id="{F810DE5B-F22B-4AC0-907B-9F41EE65B9FC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2D4BA451-63F8-479F-ACAC-F46E753E4376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13" name="グループ化 812">
                    <a:extLst>
                      <a:ext uri="{FF2B5EF4-FFF2-40B4-BE49-F238E27FC236}">
                        <a16:creationId xmlns:a16="http://schemas.microsoft.com/office/drawing/2014/main" id="{6C26EFB9-EC15-4F4B-A2C9-EE6BB9F8B166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15" name="角丸四角形 100">
                      <a:extLst>
                        <a:ext uri="{FF2B5EF4-FFF2-40B4-BE49-F238E27FC236}">
                          <a16:creationId xmlns:a16="http://schemas.microsoft.com/office/drawing/2014/main" id="{3C5CAFA1-F556-44DE-A001-11DAC928D08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6" name="角丸四角形 101">
                      <a:extLst>
                        <a:ext uri="{FF2B5EF4-FFF2-40B4-BE49-F238E27FC236}">
                          <a16:creationId xmlns:a16="http://schemas.microsoft.com/office/drawing/2014/main" id="{9D6C25F1-E0B1-453C-AF04-80883D361F5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7" name="角丸四角形 102">
                      <a:extLst>
                        <a:ext uri="{FF2B5EF4-FFF2-40B4-BE49-F238E27FC236}">
                          <a16:creationId xmlns:a16="http://schemas.microsoft.com/office/drawing/2014/main" id="{6BDDFD1F-BC5D-40E6-84DA-39D82A40DB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8" name="角丸四角形 103">
                      <a:extLst>
                        <a:ext uri="{FF2B5EF4-FFF2-40B4-BE49-F238E27FC236}">
                          <a16:creationId xmlns:a16="http://schemas.microsoft.com/office/drawing/2014/main" id="{461FBFC2-835A-4735-B503-2C098F624A3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9" name="角丸四角形 105">
                      <a:extLst>
                        <a:ext uri="{FF2B5EF4-FFF2-40B4-BE49-F238E27FC236}">
                          <a16:creationId xmlns:a16="http://schemas.microsoft.com/office/drawing/2014/main" id="{EAAC347B-7BA3-4937-A203-48CBFAD85C7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0" name="角丸四角形 106">
                      <a:extLst>
                        <a:ext uri="{FF2B5EF4-FFF2-40B4-BE49-F238E27FC236}">
                          <a16:creationId xmlns:a16="http://schemas.microsoft.com/office/drawing/2014/main" id="{6ABBF496-3F99-4F7F-8FDA-7955868C63E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1" name="角丸四角形 107">
                      <a:extLst>
                        <a:ext uri="{FF2B5EF4-FFF2-40B4-BE49-F238E27FC236}">
                          <a16:creationId xmlns:a16="http://schemas.microsoft.com/office/drawing/2014/main" id="{FCF2638E-0D3A-4897-9CDD-C7C0E01D181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2" name="角丸四角形 108">
                      <a:extLst>
                        <a:ext uri="{FF2B5EF4-FFF2-40B4-BE49-F238E27FC236}">
                          <a16:creationId xmlns:a16="http://schemas.microsoft.com/office/drawing/2014/main" id="{B91A4873-1997-444E-AF86-DC97BE5B17EC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3" name="角丸四角形 104">
                      <a:extLst>
                        <a:ext uri="{FF2B5EF4-FFF2-40B4-BE49-F238E27FC236}">
                          <a16:creationId xmlns:a16="http://schemas.microsoft.com/office/drawing/2014/main" id="{A3962F22-6DAE-4370-AF6D-B77853D8719E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14" name="円/楕円 99">
                    <a:extLst>
                      <a:ext uri="{FF2B5EF4-FFF2-40B4-BE49-F238E27FC236}">
                        <a16:creationId xmlns:a16="http://schemas.microsoft.com/office/drawing/2014/main" id="{CF4BAE0F-6548-4E68-8A61-05A2AE70D8A8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805" name="正方形/長方形 804">
              <a:extLst>
                <a:ext uri="{FF2B5EF4-FFF2-40B4-BE49-F238E27FC236}">
                  <a16:creationId xmlns:a16="http://schemas.microsoft.com/office/drawing/2014/main" id="{DC8C0BCE-4301-4CF8-8AA6-4E422C88CC1C}"/>
                </a:ext>
              </a:extLst>
            </p:cNvPr>
            <p:cNvSpPr/>
            <p:nvPr/>
          </p:nvSpPr>
          <p:spPr bwMode="auto">
            <a:xfrm>
              <a:off x="6049862" y="2808440"/>
              <a:ext cx="1587594" cy="148946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54" name="グループ化 853">
            <a:extLst>
              <a:ext uri="{FF2B5EF4-FFF2-40B4-BE49-F238E27FC236}">
                <a16:creationId xmlns:a16="http://schemas.microsoft.com/office/drawing/2014/main" id="{2429B0C3-9F2D-4846-919D-883DA97D8E1F}"/>
              </a:ext>
            </a:extLst>
          </p:cNvPr>
          <p:cNvGrpSpPr/>
          <p:nvPr/>
        </p:nvGrpSpPr>
        <p:grpSpPr>
          <a:xfrm>
            <a:off x="5946825" y="4751540"/>
            <a:ext cx="1756996" cy="1587958"/>
            <a:chOff x="5946825" y="4751540"/>
            <a:chExt cx="1756996" cy="1587958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4A96FD79-9F7F-499C-8605-10CB49449007}"/>
                </a:ext>
              </a:extLst>
            </p:cNvPr>
            <p:cNvGrpSpPr/>
            <p:nvPr/>
          </p:nvGrpSpPr>
          <p:grpSpPr>
            <a:xfrm>
              <a:off x="5946825" y="4888780"/>
              <a:ext cx="1756996" cy="1450718"/>
              <a:chOff x="6904861" y="4583919"/>
              <a:chExt cx="2915688" cy="2407430"/>
            </a:xfrm>
          </p:grpSpPr>
          <p:grpSp>
            <p:nvGrpSpPr>
              <p:cNvPr id="866" name="グループ化 865">
                <a:extLst>
                  <a:ext uri="{FF2B5EF4-FFF2-40B4-BE49-F238E27FC236}">
                    <a16:creationId xmlns:a16="http://schemas.microsoft.com/office/drawing/2014/main" id="{ADCDEB59-EA3E-4DFE-A985-9C95F8B5E106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C39C5F65-B7AE-48C9-B463-90F65CA6D940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9" name="四角形: 角を丸くする 908">
                  <a:extLst>
                    <a:ext uri="{FF2B5EF4-FFF2-40B4-BE49-F238E27FC236}">
                      <a16:creationId xmlns:a16="http://schemas.microsoft.com/office/drawing/2014/main" id="{509E4A59-C67D-409B-88F7-433F91719119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AAE7D593-034C-4AF8-B10B-BE16357D6BC4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0D8C887C-C4B4-430B-9BF6-60E7AA92310B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11EB56D1-78A8-47FD-B5EE-7CC9605C8871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6" name="四角形: 角を丸くする 905">
                  <a:extLst>
                    <a:ext uri="{FF2B5EF4-FFF2-40B4-BE49-F238E27FC236}">
                      <a16:creationId xmlns:a16="http://schemas.microsoft.com/office/drawing/2014/main" id="{6CC876D6-2926-43A9-97E3-2BB569E3092B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75C266B5-BA41-4A6E-8F66-A5B39FDEDE84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9893D24D-7090-449F-95F5-CF816BE0C854}"/>
                  </a:ext>
                </a:extLst>
              </p:cNvPr>
              <p:cNvGrpSpPr/>
              <p:nvPr/>
            </p:nvGrpSpPr>
            <p:grpSpPr>
              <a:xfrm>
                <a:off x="7713568" y="5212403"/>
                <a:ext cx="1287992" cy="1778946"/>
                <a:chOff x="4164403" y="2050315"/>
                <a:chExt cx="1287993" cy="1778947"/>
              </a:xfrm>
            </p:grpSpPr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410A7651-5801-444A-9B88-19F28D5C55DF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2055147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8" name="四角形: 角を丸くする 897">
                  <a:extLst>
                    <a:ext uri="{FF2B5EF4-FFF2-40B4-BE49-F238E27FC236}">
                      <a16:creationId xmlns:a16="http://schemas.microsoft.com/office/drawing/2014/main" id="{D2B0D401-6195-473D-8592-519BE733AFC6}"/>
                    </a:ext>
                  </a:extLst>
                </p:cNvPr>
                <p:cNvSpPr/>
                <p:nvPr/>
              </p:nvSpPr>
              <p:spPr bwMode="auto">
                <a:xfrm>
                  <a:off x="4164403" y="2050315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99" name="楕円 898">
                  <a:extLst>
                    <a:ext uri="{FF2B5EF4-FFF2-40B4-BE49-F238E27FC236}">
                      <a16:creationId xmlns:a16="http://schemas.microsoft.com/office/drawing/2014/main" id="{8ED29206-1633-4E3A-A958-A221B006E3C8}"/>
                    </a:ext>
                  </a:extLst>
                </p:cNvPr>
                <p:cNvSpPr/>
                <p:nvPr/>
              </p:nvSpPr>
              <p:spPr bwMode="auto">
                <a:xfrm>
                  <a:off x="5135562" y="3154712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00" name="グループ化 899">
                  <a:extLst>
                    <a:ext uri="{FF2B5EF4-FFF2-40B4-BE49-F238E27FC236}">
                      <a16:creationId xmlns:a16="http://schemas.microsoft.com/office/drawing/2014/main" id="{61CA9211-1450-442B-ACE2-9330A470D27A}"/>
                    </a:ext>
                  </a:extLst>
                </p:cNvPr>
                <p:cNvGrpSpPr/>
                <p:nvPr/>
              </p:nvGrpSpPr>
              <p:grpSpPr>
                <a:xfrm>
                  <a:off x="4429347" y="2380040"/>
                  <a:ext cx="757016" cy="865024"/>
                  <a:chOff x="4376960" y="2256662"/>
                  <a:chExt cx="861790" cy="984747"/>
                </a:xfrm>
              </p:grpSpPr>
              <p:sp>
                <p:nvSpPr>
                  <p:cNvPr id="901" name="フリーフォーム: 図形 900">
                    <a:extLst>
                      <a:ext uri="{FF2B5EF4-FFF2-40B4-BE49-F238E27FC236}">
                        <a16:creationId xmlns:a16="http://schemas.microsoft.com/office/drawing/2014/main" id="{7978B4B4-C787-4279-A99E-AE2B978107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70084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85000"/>
                      <a:lumOff val="1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2" name="楕円 901">
                    <a:extLst>
                      <a:ext uri="{FF2B5EF4-FFF2-40B4-BE49-F238E27FC236}">
                        <a16:creationId xmlns:a16="http://schemas.microsoft.com/office/drawing/2014/main" id="{60FE5A1B-64DC-4E7C-95EB-A5B74635FA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3" name="楕円 902">
                    <a:extLst>
                      <a:ext uri="{FF2B5EF4-FFF2-40B4-BE49-F238E27FC236}">
                        <a16:creationId xmlns:a16="http://schemas.microsoft.com/office/drawing/2014/main" id="{1FE1653B-E197-4713-BC6E-D88D2A3A64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4" name="楕円 903">
                    <a:extLst>
                      <a:ext uri="{FF2B5EF4-FFF2-40B4-BE49-F238E27FC236}">
                        <a16:creationId xmlns:a16="http://schemas.microsoft.com/office/drawing/2014/main" id="{5C2FDF33-B92E-419D-9355-1B3F12F39B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9A2F5AA8-00F4-4766-9A05-57AACC94DD38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884" name="角丸四角形 87">
                  <a:extLst>
                    <a:ext uri="{FF2B5EF4-FFF2-40B4-BE49-F238E27FC236}">
                      <a16:creationId xmlns:a16="http://schemas.microsoft.com/office/drawing/2014/main" id="{8A2F6876-D020-42BC-908C-191EFBCF0E92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85" name="グループ化 884">
                  <a:extLst>
                    <a:ext uri="{FF2B5EF4-FFF2-40B4-BE49-F238E27FC236}">
                      <a16:creationId xmlns:a16="http://schemas.microsoft.com/office/drawing/2014/main" id="{B11C4DC0-339C-451A-ABE6-9AEAE8F591E6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86" name="グループ化 885">
                    <a:extLst>
                      <a:ext uri="{FF2B5EF4-FFF2-40B4-BE49-F238E27FC236}">
                        <a16:creationId xmlns:a16="http://schemas.microsoft.com/office/drawing/2014/main" id="{85C46356-E2B0-4A6B-9074-427A8C3FB6C2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88" name="角丸四角形 100">
                      <a:extLst>
                        <a:ext uri="{FF2B5EF4-FFF2-40B4-BE49-F238E27FC236}">
                          <a16:creationId xmlns:a16="http://schemas.microsoft.com/office/drawing/2014/main" id="{7189F62E-5380-4806-8911-B749B2B8FB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89" name="角丸四角形 101">
                      <a:extLst>
                        <a:ext uri="{FF2B5EF4-FFF2-40B4-BE49-F238E27FC236}">
                          <a16:creationId xmlns:a16="http://schemas.microsoft.com/office/drawing/2014/main" id="{6BC8E3E7-56C6-4413-987E-626BD7A7756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0" name="角丸四角形 102">
                      <a:extLst>
                        <a:ext uri="{FF2B5EF4-FFF2-40B4-BE49-F238E27FC236}">
                          <a16:creationId xmlns:a16="http://schemas.microsoft.com/office/drawing/2014/main" id="{6D5FD5AB-666C-4693-B866-4830A22BDD4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1" name="角丸四角形 103">
                      <a:extLst>
                        <a:ext uri="{FF2B5EF4-FFF2-40B4-BE49-F238E27FC236}">
                          <a16:creationId xmlns:a16="http://schemas.microsoft.com/office/drawing/2014/main" id="{1333E3A1-1D7E-4B9F-A58A-D8543EF84D6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2" name="角丸四角形 105">
                      <a:extLst>
                        <a:ext uri="{FF2B5EF4-FFF2-40B4-BE49-F238E27FC236}">
                          <a16:creationId xmlns:a16="http://schemas.microsoft.com/office/drawing/2014/main" id="{B404CE91-70D2-4E51-BF36-9A147800190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3" name="角丸四角形 106">
                      <a:extLst>
                        <a:ext uri="{FF2B5EF4-FFF2-40B4-BE49-F238E27FC236}">
                          <a16:creationId xmlns:a16="http://schemas.microsoft.com/office/drawing/2014/main" id="{EAACE5F2-56A3-4DDC-BC80-953042D2826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4" name="角丸四角形 107">
                      <a:extLst>
                        <a:ext uri="{FF2B5EF4-FFF2-40B4-BE49-F238E27FC236}">
                          <a16:creationId xmlns:a16="http://schemas.microsoft.com/office/drawing/2014/main" id="{49A3210B-D48A-4FD0-AC85-66A2299A262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5" name="角丸四角形 108">
                      <a:extLst>
                        <a:ext uri="{FF2B5EF4-FFF2-40B4-BE49-F238E27FC236}">
                          <a16:creationId xmlns:a16="http://schemas.microsoft.com/office/drawing/2014/main" id="{DF178B9C-0A4F-421B-A97A-6DDA3550A402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96" name="角丸四角形 104">
                      <a:extLst>
                        <a:ext uri="{FF2B5EF4-FFF2-40B4-BE49-F238E27FC236}">
                          <a16:creationId xmlns:a16="http://schemas.microsoft.com/office/drawing/2014/main" id="{FA2FCFA9-3A27-4D17-9C3B-7FC19E657EF7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87" name="円/楕円 99">
                    <a:extLst>
                      <a:ext uri="{FF2B5EF4-FFF2-40B4-BE49-F238E27FC236}">
                        <a16:creationId xmlns:a16="http://schemas.microsoft.com/office/drawing/2014/main" id="{6DDB3922-BFEA-4160-A68B-5A726C5E50BC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A517A59D-186A-4FE2-BD36-94F55B7F2541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871" name="角丸四角形 87">
                  <a:extLst>
                    <a:ext uri="{FF2B5EF4-FFF2-40B4-BE49-F238E27FC236}">
                      <a16:creationId xmlns:a16="http://schemas.microsoft.com/office/drawing/2014/main" id="{DA39A5FE-12F4-4A5F-BDA8-64679F99AF77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72" name="グループ化 871">
                  <a:extLst>
                    <a:ext uri="{FF2B5EF4-FFF2-40B4-BE49-F238E27FC236}">
                      <a16:creationId xmlns:a16="http://schemas.microsoft.com/office/drawing/2014/main" id="{031698B8-AE9C-49F6-93FD-7563A678B312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873" name="グループ化 872">
                    <a:extLst>
                      <a:ext uri="{FF2B5EF4-FFF2-40B4-BE49-F238E27FC236}">
                        <a16:creationId xmlns:a16="http://schemas.microsoft.com/office/drawing/2014/main" id="{FCB61618-50D3-40E1-A90A-2BF20379A43A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875" name="角丸四角形 100">
                      <a:extLst>
                        <a:ext uri="{FF2B5EF4-FFF2-40B4-BE49-F238E27FC236}">
                          <a16:creationId xmlns:a16="http://schemas.microsoft.com/office/drawing/2014/main" id="{5A916B87-3010-4D19-8427-9C94F56D43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76" name="角丸四角形 101">
                      <a:extLst>
                        <a:ext uri="{FF2B5EF4-FFF2-40B4-BE49-F238E27FC236}">
                          <a16:creationId xmlns:a16="http://schemas.microsoft.com/office/drawing/2014/main" id="{1ECA1AC1-9EAC-4B49-B1BD-6A64B5936D5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77" name="角丸四角形 102">
                      <a:extLst>
                        <a:ext uri="{FF2B5EF4-FFF2-40B4-BE49-F238E27FC236}">
                          <a16:creationId xmlns:a16="http://schemas.microsoft.com/office/drawing/2014/main" id="{5FAED41F-4612-4F6B-8027-D1B9417838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78" name="角丸四角形 103">
                      <a:extLst>
                        <a:ext uri="{FF2B5EF4-FFF2-40B4-BE49-F238E27FC236}">
                          <a16:creationId xmlns:a16="http://schemas.microsoft.com/office/drawing/2014/main" id="{74DBB5C0-A865-42D2-9F4C-5CF346203C5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79" name="角丸四角形 105">
                      <a:extLst>
                        <a:ext uri="{FF2B5EF4-FFF2-40B4-BE49-F238E27FC236}">
                          <a16:creationId xmlns:a16="http://schemas.microsoft.com/office/drawing/2014/main" id="{24FAC40F-7D07-43F6-80A3-B87A889CFAD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80" name="角丸四角形 106">
                      <a:extLst>
                        <a:ext uri="{FF2B5EF4-FFF2-40B4-BE49-F238E27FC236}">
                          <a16:creationId xmlns:a16="http://schemas.microsoft.com/office/drawing/2014/main" id="{ADE176A7-5C09-4727-83BA-5CA322ED8DE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81" name="角丸四角形 107">
                      <a:extLst>
                        <a:ext uri="{FF2B5EF4-FFF2-40B4-BE49-F238E27FC236}">
                          <a16:creationId xmlns:a16="http://schemas.microsoft.com/office/drawing/2014/main" id="{7D38387B-9964-451A-89AE-B3FFAFE215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82" name="角丸四角形 108">
                      <a:extLst>
                        <a:ext uri="{FF2B5EF4-FFF2-40B4-BE49-F238E27FC236}">
                          <a16:creationId xmlns:a16="http://schemas.microsoft.com/office/drawing/2014/main" id="{D17A3C50-1527-479B-A78E-DA8A09F3BE5D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83" name="角丸四角形 104">
                      <a:extLst>
                        <a:ext uri="{FF2B5EF4-FFF2-40B4-BE49-F238E27FC236}">
                          <a16:creationId xmlns:a16="http://schemas.microsoft.com/office/drawing/2014/main" id="{B2CD869A-8AA9-4A3F-8133-E6E3E2FD5A11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874" name="円/楕円 99">
                    <a:extLst>
                      <a:ext uri="{FF2B5EF4-FFF2-40B4-BE49-F238E27FC236}">
                        <a16:creationId xmlns:a16="http://schemas.microsoft.com/office/drawing/2014/main" id="{F8C95F37-49AE-42CE-B622-3BC8D303134B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EDEA5FAF-031E-43A4-BB43-8A0F206E7FF4}"/>
                </a:ext>
              </a:extLst>
            </p:cNvPr>
            <p:cNvGrpSpPr/>
            <p:nvPr/>
          </p:nvGrpSpPr>
          <p:grpSpPr>
            <a:xfrm rot="10800000">
              <a:off x="6664811" y="5536406"/>
              <a:ext cx="316648" cy="500090"/>
              <a:chOff x="1120371" y="3531798"/>
              <a:chExt cx="270280" cy="426860"/>
            </a:xfrm>
          </p:grpSpPr>
          <p:sp>
            <p:nvSpPr>
              <p:cNvPr id="858" name="台形 857">
                <a:extLst>
                  <a:ext uri="{FF2B5EF4-FFF2-40B4-BE49-F238E27FC236}">
                    <a16:creationId xmlns:a16="http://schemas.microsoft.com/office/drawing/2014/main" id="{0D376FCA-5BA9-454C-BDB2-C8C76FD5C2B8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59" name="台形 858">
                <a:extLst>
                  <a:ext uri="{FF2B5EF4-FFF2-40B4-BE49-F238E27FC236}">
                    <a16:creationId xmlns:a16="http://schemas.microsoft.com/office/drawing/2014/main" id="{48D856B5-ED87-4156-94F2-7AA62F1E5F26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0" name="台形 859">
                <a:extLst>
                  <a:ext uri="{FF2B5EF4-FFF2-40B4-BE49-F238E27FC236}">
                    <a16:creationId xmlns:a16="http://schemas.microsoft.com/office/drawing/2014/main" id="{612F5436-BAF9-4F29-B139-90B09D6CF806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57367152-9F17-4914-918B-A9394B23ED37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楕円 861">
                <a:extLst>
                  <a:ext uri="{FF2B5EF4-FFF2-40B4-BE49-F238E27FC236}">
                    <a16:creationId xmlns:a16="http://schemas.microsoft.com/office/drawing/2014/main" id="{8E2E719F-F8C2-42A2-BAF6-10479ED70985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3" name="楕円 862">
                <a:extLst>
                  <a:ext uri="{FF2B5EF4-FFF2-40B4-BE49-F238E27FC236}">
                    <a16:creationId xmlns:a16="http://schemas.microsoft.com/office/drawing/2014/main" id="{4FE97BEA-212A-486B-914B-6C7D93ABD3AB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4" name="楕円 863">
                <a:extLst>
                  <a:ext uri="{FF2B5EF4-FFF2-40B4-BE49-F238E27FC236}">
                    <a16:creationId xmlns:a16="http://schemas.microsoft.com/office/drawing/2014/main" id="{7A682451-DD5C-4BA7-851C-0FE1AB4C23ED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5" name="楕円 864">
                <a:extLst>
                  <a:ext uri="{FF2B5EF4-FFF2-40B4-BE49-F238E27FC236}">
                    <a16:creationId xmlns:a16="http://schemas.microsoft.com/office/drawing/2014/main" id="{03845377-302B-4AB4-97C9-F98B373FDEF2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57" name="正方形/長方形 856">
              <a:extLst>
                <a:ext uri="{FF2B5EF4-FFF2-40B4-BE49-F238E27FC236}">
                  <a16:creationId xmlns:a16="http://schemas.microsoft.com/office/drawing/2014/main" id="{739FB245-24A9-4E5A-91E3-CF36AEE99402}"/>
                </a:ext>
              </a:extLst>
            </p:cNvPr>
            <p:cNvSpPr/>
            <p:nvPr/>
          </p:nvSpPr>
          <p:spPr bwMode="auto">
            <a:xfrm>
              <a:off x="6049862" y="4751540"/>
              <a:ext cx="1587594" cy="134702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11" name="グループ化 910">
            <a:extLst>
              <a:ext uri="{FF2B5EF4-FFF2-40B4-BE49-F238E27FC236}">
                <a16:creationId xmlns:a16="http://schemas.microsoft.com/office/drawing/2014/main" id="{A4D9B6B4-6017-477D-A247-03F9AE7F3336}"/>
              </a:ext>
            </a:extLst>
          </p:cNvPr>
          <p:cNvGrpSpPr/>
          <p:nvPr/>
        </p:nvGrpSpPr>
        <p:grpSpPr>
          <a:xfrm>
            <a:off x="8041672" y="4735549"/>
            <a:ext cx="1446728" cy="1572870"/>
            <a:chOff x="8041672" y="4735549"/>
            <a:chExt cx="1446728" cy="1572870"/>
          </a:xfrm>
        </p:grpSpPr>
        <p:grpSp>
          <p:nvGrpSpPr>
            <p:cNvPr id="912" name="グループ化 911">
              <a:extLst>
                <a:ext uri="{FF2B5EF4-FFF2-40B4-BE49-F238E27FC236}">
                  <a16:creationId xmlns:a16="http://schemas.microsoft.com/office/drawing/2014/main" id="{88E1AAD4-A1B2-4A37-B0C8-398E1195569E}"/>
                </a:ext>
              </a:extLst>
            </p:cNvPr>
            <p:cNvGrpSpPr/>
            <p:nvPr/>
          </p:nvGrpSpPr>
          <p:grpSpPr>
            <a:xfrm>
              <a:off x="8152261" y="5774659"/>
              <a:ext cx="401498" cy="481027"/>
              <a:chOff x="6448270" y="2910364"/>
              <a:chExt cx="677803" cy="812063"/>
            </a:xfrm>
          </p:grpSpPr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F7CD68ED-7A88-42A3-929C-E2793DE92F8C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2" name="四角形: 角を丸くする 941">
                <a:extLst>
                  <a:ext uri="{FF2B5EF4-FFF2-40B4-BE49-F238E27FC236}">
                    <a16:creationId xmlns:a16="http://schemas.microsoft.com/office/drawing/2014/main" id="{5C7F6D20-19DB-4AEC-9170-6472289D684C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3" name="フリーフォーム: 図形 942">
                <a:extLst>
                  <a:ext uri="{FF2B5EF4-FFF2-40B4-BE49-F238E27FC236}">
                    <a16:creationId xmlns:a16="http://schemas.microsoft.com/office/drawing/2014/main" id="{A308A560-6E00-45E7-A258-18B327E85456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13" name="グループ化 912">
              <a:extLst>
                <a:ext uri="{FF2B5EF4-FFF2-40B4-BE49-F238E27FC236}">
                  <a16:creationId xmlns:a16="http://schemas.microsoft.com/office/drawing/2014/main" id="{F7ED214F-2B2A-46CF-9805-B15071C8267B}"/>
                </a:ext>
              </a:extLst>
            </p:cNvPr>
            <p:cNvGrpSpPr/>
            <p:nvPr/>
          </p:nvGrpSpPr>
          <p:grpSpPr>
            <a:xfrm>
              <a:off x="8367971" y="5774659"/>
              <a:ext cx="401498" cy="481027"/>
              <a:chOff x="6448270" y="2910364"/>
              <a:chExt cx="677803" cy="812063"/>
            </a:xfrm>
          </p:grpSpPr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2B0E1DC5-1771-4AF3-9418-EE65D8EC07A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9" name="四角形: 角を丸くする 938">
                <a:extLst>
                  <a:ext uri="{FF2B5EF4-FFF2-40B4-BE49-F238E27FC236}">
                    <a16:creationId xmlns:a16="http://schemas.microsoft.com/office/drawing/2014/main" id="{55DDB1CD-87E6-4E5C-B0D1-CAA75E9FF4EF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585EA063-7011-4206-A642-25D0031BBB8E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14" name="グループ化 913">
              <a:extLst>
                <a:ext uri="{FF2B5EF4-FFF2-40B4-BE49-F238E27FC236}">
                  <a16:creationId xmlns:a16="http://schemas.microsoft.com/office/drawing/2014/main" id="{38A9A77D-AB6E-4328-AD05-6ECECAE392FC}"/>
                </a:ext>
              </a:extLst>
            </p:cNvPr>
            <p:cNvGrpSpPr/>
            <p:nvPr/>
          </p:nvGrpSpPr>
          <p:grpSpPr>
            <a:xfrm rot="20700000">
              <a:off x="8063712" y="4883443"/>
              <a:ext cx="762945" cy="1050901"/>
              <a:chOff x="4164403" y="1989492"/>
              <a:chExt cx="1287993" cy="1774115"/>
            </a:xfrm>
            <a:solidFill>
              <a:srgbClr val="FFFF99"/>
            </a:solidFill>
          </p:grpSpPr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90449098-C089-45D9-A2F3-DDFEC9DE00EA}"/>
                  </a:ext>
                </a:extLst>
              </p:cNvPr>
              <p:cNvSpPr/>
              <p:nvPr/>
            </p:nvSpPr>
            <p:spPr bwMode="auto">
              <a:xfrm rot="10800000">
                <a:off x="4166707" y="1989492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2" name="四角形: 角を丸くする 931">
                <a:extLst>
                  <a:ext uri="{FF2B5EF4-FFF2-40B4-BE49-F238E27FC236}">
                    <a16:creationId xmlns:a16="http://schemas.microsoft.com/office/drawing/2014/main" id="{408809D5-2303-4319-963B-E8F6F3EF774B}"/>
                  </a:ext>
                </a:extLst>
              </p:cNvPr>
              <p:cNvSpPr/>
              <p:nvPr/>
            </p:nvSpPr>
            <p:spPr bwMode="auto">
              <a:xfrm>
                <a:off x="4164403" y="1990090"/>
                <a:ext cx="1285689" cy="1626155"/>
              </a:xfrm>
              <a:prstGeom prst="roundRect">
                <a:avLst>
                  <a:gd name="adj" fmla="val 11851"/>
                </a:avLst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9732C65C-E223-4DF3-9816-599E2BBE01F8}"/>
                  </a:ext>
                </a:extLst>
              </p:cNvPr>
              <p:cNvGrpSpPr/>
              <p:nvPr/>
            </p:nvGrpSpPr>
            <p:grpSpPr>
              <a:xfrm>
                <a:off x="4429347" y="2374980"/>
                <a:ext cx="757016" cy="853234"/>
                <a:chOff x="4376960" y="2250901"/>
                <a:chExt cx="861790" cy="971325"/>
              </a:xfrm>
              <a:grpFill/>
            </p:grpSpPr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32E77261-D73E-4D14-8D9A-70B776E69269}"/>
                    </a:ext>
                  </a:extLst>
                </p:cNvPr>
                <p:cNvSpPr/>
                <p:nvPr/>
              </p:nvSpPr>
              <p:spPr bwMode="auto">
                <a:xfrm>
                  <a:off x="4376960" y="2250901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5" name="楕円 934">
                  <a:extLst>
                    <a:ext uri="{FF2B5EF4-FFF2-40B4-BE49-F238E27FC236}">
                      <a16:creationId xmlns:a16="http://schemas.microsoft.com/office/drawing/2014/main" id="{0547B921-B8D1-4EE9-AC48-C0C8A3B51538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6" name="楕円 935">
                  <a:extLst>
                    <a:ext uri="{FF2B5EF4-FFF2-40B4-BE49-F238E27FC236}">
                      <a16:creationId xmlns:a16="http://schemas.microsoft.com/office/drawing/2014/main" id="{90251866-5237-4D35-9864-7C551DA820D7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1ED0036E-D4AE-4B80-AE3C-B3DD55CE03B7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915" name="四角形: 角を丸くする 914">
              <a:extLst>
                <a:ext uri="{FF2B5EF4-FFF2-40B4-BE49-F238E27FC236}">
                  <a16:creationId xmlns:a16="http://schemas.microsoft.com/office/drawing/2014/main" id="{7DF95754-D03F-4195-B501-5771107CDBEA}"/>
                </a:ext>
              </a:extLst>
            </p:cNvPr>
            <p:cNvSpPr/>
            <p:nvPr/>
          </p:nvSpPr>
          <p:spPr bwMode="auto">
            <a:xfrm rot="900000">
              <a:off x="8041672" y="5607128"/>
              <a:ext cx="573091" cy="134431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8EC77D21-E1FA-4624-B3AD-88FEE5BD69A6}"/>
                </a:ext>
              </a:extLst>
            </p:cNvPr>
            <p:cNvGrpSpPr/>
            <p:nvPr/>
          </p:nvGrpSpPr>
          <p:grpSpPr>
            <a:xfrm rot="20700000">
              <a:off x="8259340" y="5016403"/>
              <a:ext cx="302708" cy="478074"/>
              <a:chOff x="1120371" y="3531798"/>
              <a:chExt cx="270280" cy="426860"/>
            </a:xfrm>
          </p:grpSpPr>
          <p:sp>
            <p:nvSpPr>
              <p:cNvPr id="923" name="台形 922">
                <a:extLst>
                  <a:ext uri="{FF2B5EF4-FFF2-40B4-BE49-F238E27FC236}">
                    <a16:creationId xmlns:a16="http://schemas.microsoft.com/office/drawing/2014/main" id="{011F04E7-2C9A-4151-8E03-F743F7DE396E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4" name="台形 923">
                <a:extLst>
                  <a:ext uri="{FF2B5EF4-FFF2-40B4-BE49-F238E27FC236}">
                    <a16:creationId xmlns:a16="http://schemas.microsoft.com/office/drawing/2014/main" id="{9D4D8B94-6D40-4371-A5BE-B6E111F2967E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5" name="台形 924">
                <a:extLst>
                  <a:ext uri="{FF2B5EF4-FFF2-40B4-BE49-F238E27FC236}">
                    <a16:creationId xmlns:a16="http://schemas.microsoft.com/office/drawing/2014/main" id="{3B4590AB-875B-4A14-A9DC-7B6A0350F446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6" name="楕円 925">
                <a:extLst>
                  <a:ext uri="{FF2B5EF4-FFF2-40B4-BE49-F238E27FC236}">
                    <a16:creationId xmlns:a16="http://schemas.microsoft.com/office/drawing/2014/main" id="{4E15ED6A-2CDA-4BD9-924C-14AA99AD9E28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7" name="楕円 926">
                <a:extLst>
                  <a:ext uri="{FF2B5EF4-FFF2-40B4-BE49-F238E27FC236}">
                    <a16:creationId xmlns:a16="http://schemas.microsoft.com/office/drawing/2014/main" id="{D78F36BE-06A4-43D3-BDB4-EB10F1E43F0F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8BE7C5D0-D736-4190-AF35-4EFFEA39E678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D141910A-D6EF-4631-B7D9-C7D6ED21BBC2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1DF30DA6-89FE-4212-BE39-3A9CB68A17BA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17" name="正方形/長方形 916">
              <a:extLst>
                <a:ext uri="{FF2B5EF4-FFF2-40B4-BE49-F238E27FC236}">
                  <a16:creationId xmlns:a16="http://schemas.microsoft.com/office/drawing/2014/main" id="{83942B06-1D9F-44B5-9737-E1994BF63955}"/>
                </a:ext>
              </a:extLst>
            </p:cNvPr>
            <p:cNvSpPr/>
            <p:nvPr/>
          </p:nvSpPr>
          <p:spPr bwMode="auto">
            <a:xfrm>
              <a:off x="8496108" y="4735549"/>
              <a:ext cx="992292" cy="1572870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8" name="グループ化 917">
              <a:extLst>
                <a:ext uri="{FF2B5EF4-FFF2-40B4-BE49-F238E27FC236}">
                  <a16:creationId xmlns:a16="http://schemas.microsoft.com/office/drawing/2014/main" id="{F1396722-4A26-409A-9317-DA25D48B3555}"/>
                </a:ext>
              </a:extLst>
            </p:cNvPr>
            <p:cNvGrpSpPr/>
            <p:nvPr/>
          </p:nvGrpSpPr>
          <p:grpSpPr>
            <a:xfrm rot="16200000">
              <a:off x="8399392" y="5545776"/>
              <a:ext cx="193432" cy="115302"/>
              <a:chOff x="5413104" y="2795649"/>
              <a:chExt cx="426734" cy="252915"/>
            </a:xfrm>
          </p:grpSpPr>
          <p:sp>
            <p:nvSpPr>
              <p:cNvPr id="919" name="角丸四角形 583">
                <a:extLst>
                  <a:ext uri="{FF2B5EF4-FFF2-40B4-BE49-F238E27FC236}">
                    <a16:creationId xmlns:a16="http://schemas.microsoft.com/office/drawing/2014/main" id="{0D3198BF-0E14-4A5A-B215-7736C2231C43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0" name="角丸四角形 584">
                <a:extLst>
                  <a:ext uri="{FF2B5EF4-FFF2-40B4-BE49-F238E27FC236}">
                    <a16:creationId xmlns:a16="http://schemas.microsoft.com/office/drawing/2014/main" id="{7F1A9675-2F96-4F16-BCD1-4B27FCAEBC16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1" name="角丸四角形 585">
                <a:extLst>
                  <a:ext uri="{FF2B5EF4-FFF2-40B4-BE49-F238E27FC236}">
                    <a16:creationId xmlns:a16="http://schemas.microsoft.com/office/drawing/2014/main" id="{961D381C-EAC9-4049-8044-0C4A0D1B0E7F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2" name="角丸四角形 586">
                <a:extLst>
                  <a:ext uri="{FF2B5EF4-FFF2-40B4-BE49-F238E27FC236}">
                    <a16:creationId xmlns:a16="http://schemas.microsoft.com/office/drawing/2014/main" id="{FE07AB6D-165B-4F64-BCAD-8B38E4BFA4A3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44" name="グループ化 943">
            <a:extLst>
              <a:ext uri="{FF2B5EF4-FFF2-40B4-BE49-F238E27FC236}">
                <a16:creationId xmlns:a16="http://schemas.microsoft.com/office/drawing/2014/main" id="{266F7402-14D9-4F23-B648-C3E4E4BE0E0A}"/>
              </a:ext>
            </a:extLst>
          </p:cNvPr>
          <p:cNvGrpSpPr/>
          <p:nvPr/>
        </p:nvGrpSpPr>
        <p:grpSpPr>
          <a:xfrm>
            <a:off x="815604" y="842151"/>
            <a:ext cx="876749" cy="1554276"/>
            <a:chOff x="815604" y="842151"/>
            <a:chExt cx="876749" cy="1554276"/>
          </a:xfrm>
        </p:grpSpPr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1464DC5F-685E-4363-9994-920A514F4E61}"/>
                </a:ext>
              </a:extLst>
            </p:cNvPr>
            <p:cNvGrpSpPr/>
            <p:nvPr/>
          </p:nvGrpSpPr>
          <p:grpSpPr>
            <a:xfrm>
              <a:off x="815604" y="842151"/>
              <a:ext cx="876749" cy="1554276"/>
              <a:chOff x="4164403" y="1216593"/>
              <a:chExt cx="1287993" cy="2283318"/>
            </a:xfrm>
          </p:grpSpPr>
          <p:sp>
            <p:nvSpPr>
              <p:cNvPr id="951" name="フリーフォーム: 図形 950">
                <a:extLst>
                  <a:ext uri="{FF2B5EF4-FFF2-40B4-BE49-F238E27FC236}">
                    <a16:creationId xmlns:a16="http://schemas.microsoft.com/office/drawing/2014/main" id="{18AAB7BE-D65F-4A25-903B-13A9375FAEB1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FBB4C5A0-880F-4810-8DCC-1AE02BFA3FB0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3" name="四角形: 上の 2 つの角を丸める 952">
                <a:extLst>
                  <a:ext uri="{FF2B5EF4-FFF2-40B4-BE49-F238E27FC236}">
                    <a16:creationId xmlns:a16="http://schemas.microsoft.com/office/drawing/2014/main" id="{DAE381B1-EC1C-4963-A54F-669E9C09BD99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4" name="四角形: 上の 2 つの角を丸める 953">
                <a:extLst>
                  <a:ext uri="{FF2B5EF4-FFF2-40B4-BE49-F238E27FC236}">
                    <a16:creationId xmlns:a16="http://schemas.microsoft.com/office/drawing/2014/main" id="{C9670925-821D-41CF-B86F-4914EBE219BE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5" name="四角形: 上の 2 つの角を丸める 954">
                <a:extLst>
                  <a:ext uri="{FF2B5EF4-FFF2-40B4-BE49-F238E27FC236}">
                    <a16:creationId xmlns:a16="http://schemas.microsoft.com/office/drawing/2014/main" id="{95D03F5A-2589-481E-8FAE-75A88A783135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6" name="四角形: 角を丸くする 955">
                <a:extLst>
                  <a:ext uri="{FF2B5EF4-FFF2-40B4-BE49-F238E27FC236}">
                    <a16:creationId xmlns:a16="http://schemas.microsoft.com/office/drawing/2014/main" id="{8E31E7AD-2712-4DEF-B66E-897DC7458A48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000000">
                  <a:lumMod val="65000"/>
                  <a:lumOff val="3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7" name="楕円 956">
                <a:extLst>
                  <a:ext uri="{FF2B5EF4-FFF2-40B4-BE49-F238E27FC236}">
                    <a16:creationId xmlns:a16="http://schemas.microsoft.com/office/drawing/2014/main" id="{C6B16D36-7BC3-4EA0-AE90-6AA3CE992D65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58" name="グループ化 957">
                <a:extLst>
                  <a:ext uri="{FF2B5EF4-FFF2-40B4-BE49-F238E27FC236}">
                    <a16:creationId xmlns:a16="http://schemas.microsoft.com/office/drawing/2014/main" id="{CA627192-3145-491C-B1A7-79C427ABE973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0518CE24-D58F-4D60-9AA5-BD48210F72C3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0" name="楕円 959">
                  <a:extLst>
                    <a:ext uri="{FF2B5EF4-FFF2-40B4-BE49-F238E27FC236}">
                      <a16:creationId xmlns:a16="http://schemas.microsoft.com/office/drawing/2014/main" id="{D3FEF392-1964-426F-BED7-8FAD5A066EEE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1" name="楕円 960">
                  <a:extLst>
                    <a:ext uri="{FF2B5EF4-FFF2-40B4-BE49-F238E27FC236}">
                      <a16:creationId xmlns:a16="http://schemas.microsoft.com/office/drawing/2014/main" id="{3773B177-68B0-4367-BFD2-5E60D2CA1765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2" name="楕円 961">
                  <a:extLst>
                    <a:ext uri="{FF2B5EF4-FFF2-40B4-BE49-F238E27FC236}">
                      <a16:creationId xmlns:a16="http://schemas.microsoft.com/office/drawing/2014/main" id="{FDB68FF8-A659-48AA-82A2-EA694F62E8EE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1CC056F6-3844-449A-82C3-7C6CE32B9BB8}"/>
                </a:ext>
              </a:extLst>
            </p:cNvPr>
            <p:cNvGrpSpPr/>
            <p:nvPr/>
          </p:nvGrpSpPr>
          <p:grpSpPr>
            <a:xfrm>
              <a:off x="1155936" y="1792837"/>
              <a:ext cx="196614" cy="196614"/>
              <a:chOff x="1155936" y="1792837"/>
              <a:chExt cx="196614" cy="196614"/>
            </a:xfrm>
          </p:grpSpPr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FB919BE5-263D-4C0E-AD69-5EAFAC0DC3FA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8" name="楕円 947">
                <a:extLst>
                  <a:ext uri="{FF2B5EF4-FFF2-40B4-BE49-F238E27FC236}">
                    <a16:creationId xmlns:a16="http://schemas.microsoft.com/office/drawing/2014/main" id="{1D47B58B-A85A-4F92-A0D3-900337E4EC06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9" name="楕円 948">
                <a:extLst>
                  <a:ext uri="{FF2B5EF4-FFF2-40B4-BE49-F238E27FC236}">
                    <a16:creationId xmlns:a16="http://schemas.microsoft.com/office/drawing/2014/main" id="{3722F4C5-459B-42FE-97C4-94DECB818C19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0" name="楕円 949">
                <a:extLst>
                  <a:ext uri="{FF2B5EF4-FFF2-40B4-BE49-F238E27FC236}">
                    <a16:creationId xmlns:a16="http://schemas.microsoft.com/office/drawing/2014/main" id="{F1EEEFF9-526F-4B2E-945E-54BB29B6F992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963" name="グループ化 962">
            <a:extLst>
              <a:ext uri="{FF2B5EF4-FFF2-40B4-BE49-F238E27FC236}">
                <a16:creationId xmlns:a16="http://schemas.microsoft.com/office/drawing/2014/main" id="{02914F73-B153-4C03-92BF-60DD9F12849D}"/>
              </a:ext>
            </a:extLst>
          </p:cNvPr>
          <p:cNvGrpSpPr/>
          <p:nvPr/>
        </p:nvGrpSpPr>
        <p:grpSpPr>
          <a:xfrm>
            <a:off x="2309526" y="842151"/>
            <a:ext cx="1518350" cy="1541405"/>
            <a:chOff x="2309526" y="842151"/>
            <a:chExt cx="1518350" cy="1541405"/>
          </a:xfrm>
        </p:grpSpPr>
        <p:grpSp>
          <p:nvGrpSpPr>
            <p:cNvPr id="964" name="グループ化 963">
              <a:extLst>
                <a:ext uri="{FF2B5EF4-FFF2-40B4-BE49-F238E27FC236}">
                  <a16:creationId xmlns:a16="http://schemas.microsoft.com/office/drawing/2014/main" id="{AA9C0DE6-7939-49E7-8B4B-E6205C543AF9}"/>
                </a:ext>
              </a:extLst>
            </p:cNvPr>
            <p:cNvGrpSpPr/>
            <p:nvPr/>
          </p:nvGrpSpPr>
          <p:grpSpPr>
            <a:xfrm>
              <a:off x="2309526" y="842151"/>
              <a:ext cx="1518350" cy="1541405"/>
              <a:chOff x="3947323" y="1211997"/>
              <a:chExt cx="2409485" cy="2446072"/>
            </a:xfrm>
          </p:grpSpPr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DEBFA57C-AEC0-4F62-B860-BFB120BBACB4}"/>
                  </a:ext>
                </a:extLst>
              </p:cNvPr>
              <p:cNvGrpSpPr/>
              <p:nvPr/>
            </p:nvGrpSpPr>
            <p:grpSpPr>
              <a:xfrm>
                <a:off x="3994265" y="2846006"/>
                <a:ext cx="677803" cy="812063"/>
                <a:chOff x="6448270" y="2910364"/>
                <a:chExt cx="677803" cy="812063"/>
              </a:xfrm>
            </p:grpSpPr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88A4B83D-EC4A-4B34-840F-991ADC1CCEFE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1" name="四角形: 角を丸くする 1000">
                  <a:extLst>
                    <a:ext uri="{FF2B5EF4-FFF2-40B4-BE49-F238E27FC236}">
                      <a16:creationId xmlns:a16="http://schemas.microsoft.com/office/drawing/2014/main" id="{6F0BB32F-8BFE-4482-ACAD-94F85BD2D727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B8A25DA9-A116-451F-B2F3-E9AAEA47FBB8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5A4227CD-A7C3-499C-BC9F-DACC2E045BF4}"/>
                  </a:ext>
                </a:extLst>
              </p:cNvPr>
              <p:cNvGrpSpPr/>
              <p:nvPr/>
            </p:nvGrpSpPr>
            <p:grpSpPr>
              <a:xfrm flipH="1">
                <a:off x="5679005" y="2846006"/>
                <a:ext cx="677803" cy="812063"/>
                <a:chOff x="6448270" y="2910364"/>
                <a:chExt cx="677803" cy="812063"/>
              </a:xfrm>
            </p:grpSpPr>
            <p:sp>
              <p:nvSpPr>
                <p:cNvPr id="997" name="フリーフォーム: 図形 996">
                  <a:extLst>
                    <a:ext uri="{FF2B5EF4-FFF2-40B4-BE49-F238E27FC236}">
                      <a16:creationId xmlns:a16="http://schemas.microsoft.com/office/drawing/2014/main" id="{2351CA73-E8C8-42BF-891A-C3E4782D4279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8" name="四角形: 角を丸くする 997">
                  <a:extLst>
                    <a:ext uri="{FF2B5EF4-FFF2-40B4-BE49-F238E27FC236}">
                      <a16:creationId xmlns:a16="http://schemas.microsoft.com/office/drawing/2014/main" id="{DD8ED15A-E4FF-4BB1-8F53-35D83390DEAC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A2196F77-809E-4CEC-BF96-C51F61984A65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72" name="グループ化 971">
                <a:extLst>
                  <a:ext uri="{FF2B5EF4-FFF2-40B4-BE49-F238E27FC236}">
                    <a16:creationId xmlns:a16="http://schemas.microsoft.com/office/drawing/2014/main" id="{48FAB34E-87D9-4285-AAAF-CB342A86A49F}"/>
                  </a:ext>
                </a:extLst>
              </p:cNvPr>
              <p:cNvGrpSpPr/>
              <p:nvPr/>
            </p:nvGrpSpPr>
            <p:grpSpPr>
              <a:xfrm>
                <a:off x="4511263" y="1211997"/>
                <a:ext cx="1287993" cy="1800022"/>
                <a:chOff x="4164403" y="1699890"/>
                <a:chExt cx="1287993" cy="1800021"/>
              </a:xfrm>
            </p:grpSpPr>
            <p:sp>
              <p:nvSpPr>
                <p:cNvPr id="989" name="フリーフォーム: 図形 988">
                  <a:extLst>
                    <a:ext uri="{FF2B5EF4-FFF2-40B4-BE49-F238E27FC236}">
                      <a16:creationId xmlns:a16="http://schemas.microsoft.com/office/drawing/2014/main" id="{6DA1556C-1E26-428F-B07F-AC1BDF1F3235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0" name="四角形: 角を丸くする 989">
                  <a:extLst>
                    <a:ext uri="{FF2B5EF4-FFF2-40B4-BE49-F238E27FC236}">
                      <a16:creationId xmlns:a16="http://schemas.microsoft.com/office/drawing/2014/main" id="{6EB5F797-5B7C-43B5-BFDD-EA641CD40093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1" name="楕円 990">
                  <a:extLst>
                    <a:ext uri="{FF2B5EF4-FFF2-40B4-BE49-F238E27FC236}">
                      <a16:creationId xmlns:a16="http://schemas.microsoft.com/office/drawing/2014/main" id="{E38294CB-08A8-4925-8EDC-65626A2D90AE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92" name="グループ化 991">
                  <a:extLst>
                    <a:ext uri="{FF2B5EF4-FFF2-40B4-BE49-F238E27FC236}">
                      <a16:creationId xmlns:a16="http://schemas.microsoft.com/office/drawing/2014/main" id="{0D1EFD67-6A16-4EAF-A802-4025F5A0DDE9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993" name="フリーフォーム: 図形 992">
                    <a:extLst>
                      <a:ext uri="{FF2B5EF4-FFF2-40B4-BE49-F238E27FC236}">
                        <a16:creationId xmlns:a16="http://schemas.microsoft.com/office/drawing/2014/main" id="{1C65DCE5-0F88-4528-8042-54EC9F13A1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4" name="楕円 993">
                    <a:extLst>
                      <a:ext uri="{FF2B5EF4-FFF2-40B4-BE49-F238E27FC236}">
                        <a16:creationId xmlns:a16="http://schemas.microsoft.com/office/drawing/2014/main" id="{2D4DB9AA-7552-4A3F-8503-1F339F5FA8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5" name="楕円 994">
                    <a:extLst>
                      <a:ext uri="{FF2B5EF4-FFF2-40B4-BE49-F238E27FC236}">
                        <a16:creationId xmlns:a16="http://schemas.microsoft.com/office/drawing/2014/main" id="{A2927EA4-1015-473E-A675-C197F11CEF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96" name="楕円 995">
                    <a:extLst>
                      <a:ext uri="{FF2B5EF4-FFF2-40B4-BE49-F238E27FC236}">
                        <a16:creationId xmlns:a16="http://schemas.microsoft.com/office/drawing/2014/main" id="{0CDBA1B1-D8FB-4E4F-82FB-7112DA1E66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973" name="グループ化 972">
                <a:extLst>
                  <a:ext uri="{FF2B5EF4-FFF2-40B4-BE49-F238E27FC236}">
                    <a16:creationId xmlns:a16="http://schemas.microsoft.com/office/drawing/2014/main" id="{EC742EC6-4036-4A43-932C-1C4055D81533}"/>
                  </a:ext>
                </a:extLst>
              </p:cNvPr>
              <p:cNvGrpSpPr/>
              <p:nvPr/>
            </p:nvGrpSpPr>
            <p:grpSpPr>
              <a:xfrm>
                <a:off x="5274065" y="1426808"/>
                <a:ext cx="999856" cy="885138"/>
                <a:chOff x="2103569" y="1688060"/>
                <a:chExt cx="999856" cy="885138"/>
              </a:xfrm>
            </p:grpSpPr>
            <p:sp>
              <p:nvSpPr>
                <p:cNvPr id="976" name="角丸四角形 87">
                  <a:extLst>
                    <a:ext uri="{FF2B5EF4-FFF2-40B4-BE49-F238E27FC236}">
                      <a16:creationId xmlns:a16="http://schemas.microsoft.com/office/drawing/2014/main" id="{4655BB34-5667-4684-8667-161CCA8410AC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977" name="グループ化 976">
                  <a:extLst>
                    <a:ext uri="{FF2B5EF4-FFF2-40B4-BE49-F238E27FC236}">
                      <a16:creationId xmlns:a16="http://schemas.microsoft.com/office/drawing/2014/main" id="{F24BF4AD-A9CE-4C8E-B7B1-CD7AAA0F4AD9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978" name="グループ化 977">
                    <a:extLst>
                      <a:ext uri="{FF2B5EF4-FFF2-40B4-BE49-F238E27FC236}">
                        <a16:creationId xmlns:a16="http://schemas.microsoft.com/office/drawing/2014/main" id="{C70F15AF-1638-4CB9-8C6A-0FE7C911FD94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980" name="角丸四角形 100">
                      <a:extLst>
                        <a:ext uri="{FF2B5EF4-FFF2-40B4-BE49-F238E27FC236}">
                          <a16:creationId xmlns:a16="http://schemas.microsoft.com/office/drawing/2014/main" id="{02BAA68F-57D6-4464-9736-1EC2CA1DE5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1" name="角丸四角形 101">
                      <a:extLst>
                        <a:ext uri="{FF2B5EF4-FFF2-40B4-BE49-F238E27FC236}">
                          <a16:creationId xmlns:a16="http://schemas.microsoft.com/office/drawing/2014/main" id="{164BE434-A590-408B-A5AE-F56EFF5B78F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2" name="角丸四角形 102">
                      <a:extLst>
                        <a:ext uri="{FF2B5EF4-FFF2-40B4-BE49-F238E27FC236}">
                          <a16:creationId xmlns:a16="http://schemas.microsoft.com/office/drawing/2014/main" id="{2E689F4B-7B8C-4EB6-B1BA-A2B365A190C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3" name="角丸四角形 103">
                      <a:extLst>
                        <a:ext uri="{FF2B5EF4-FFF2-40B4-BE49-F238E27FC236}">
                          <a16:creationId xmlns:a16="http://schemas.microsoft.com/office/drawing/2014/main" id="{628D3732-F683-4B0E-8D72-391E37B04A1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4" name="角丸四角形 105">
                      <a:extLst>
                        <a:ext uri="{FF2B5EF4-FFF2-40B4-BE49-F238E27FC236}">
                          <a16:creationId xmlns:a16="http://schemas.microsoft.com/office/drawing/2014/main" id="{0021D623-F0E7-4916-8677-D4D55B82C16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5" name="角丸四角形 106">
                      <a:extLst>
                        <a:ext uri="{FF2B5EF4-FFF2-40B4-BE49-F238E27FC236}">
                          <a16:creationId xmlns:a16="http://schemas.microsoft.com/office/drawing/2014/main" id="{649ABC0C-3809-400E-BE88-32F948E3D39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6" name="角丸四角形 107">
                      <a:extLst>
                        <a:ext uri="{FF2B5EF4-FFF2-40B4-BE49-F238E27FC236}">
                          <a16:creationId xmlns:a16="http://schemas.microsoft.com/office/drawing/2014/main" id="{C45AF9CC-9192-46EB-8BC7-F2198605C08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7" name="角丸四角形 108">
                      <a:extLst>
                        <a:ext uri="{FF2B5EF4-FFF2-40B4-BE49-F238E27FC236}">
                          <a16:creationId xmlns:a16="http://schemas.microsoft.com/office/drawing/2014/main" id="{9F8C7D4D-5C0E-406B-9F60-F42949FA37A6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988" name="角丸四角形 104">
                      <a:extLst>
                        <a:ext uri="{FF2B5EF4-FFF2-40B4-BE49-F238E27FC236}">
                          <a16:creationId xmlns:a16="http://schemas.microsoft.com/office/drawing/2014/main" id="{CB7979A7-B516-4D4C-9B8E-E648A077D7D3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979" name="円/楕円 99">
                    <a:extLst>
                      <a:ext uri="{FF2B5EF4-FFF2-40B4-BE49-F238E27FC236}">
                        <a16:creationId xmlns:a16="http://schemas.microsoft.com/office/drawing/2014/main" id="{179A08C8-0897-43C7-9F0D-72AB25145A95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974" name="フリーフォーム 74">
                <a:extLst>
                  <a:ext uri="{FF2B5EF4-FFF2-40B4-BE49-F238E27FC236}">
                    <a16:creationId xmlns:a16="http://schemas.microsoft.com/office/drawing/2014/main" id="{E92A7670-314F-4FAC-9170-94C3B33C6F2E}"/>
                  </a:ext>
                </a:extLst>
              </p:cNvPr>
              <p:cNvSpPr/>
              <p:nvPr/>
            </p:nvSpPr>
            <p:spPr>
              <a:xfrm rot="19800000">
                <a:off x="3947323" y="1961224"/>
                <a:ext cx="786202" cy="54786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988339 w 1167942"/>
                  <a:gd name="connsiteY0" fmla="*/ 323404 h 813876"/>
                  <a:gd name="connsiteX1" fmla="*/ 482724 w 1167942"/>
                  <a:gd name="connsiteY1" fmla="*/ 323404 h 813876"/>
                  <a:gd name="connsiteX2" fmla="*/ 701228 w 1167942"/>
                  <a:gd name="connsiteY2" fmla="*/ 617809 h 813876"/>
                  <a:gd name="connsiteX3" fmla="*/ 437055 w 1167942"/>
                  <a:gd name="connsiteY3" fmla="*/ 813876 h 813876"/>
                  <a:gd name="connsiteX4" fmla="*/ 32415 w 1167942"/>
                  <a:gd name="connsiteY4" fmla="*/ 268681 h 813876"/>
                  <a:gd name="connsiteX5" fmla="*/ 66468 w 1167942"/>
                  <a:gd name="connsiteY5" fmla="*/ 38560 h 813876"/>
                  <a:gd name="connsiteX6" fmla="*/ 90192 w 1167942"/>
                  <a:gd name="connsiteY6" fmla="*/ 27412 h 813876"/>
                  <a:gd name="connsiteX7" fmla="*/ 112002 w 1167942"/>
                  <a:gd name="connsiteY7" fmla="*/ 12707 h 813876"/>
                  <a:gd name="connsiteX8" fmla="*/ 174944 w 1167942"/>
                  <a:gd name="connsiteY8" fmla="*/ 0 h 813876"/>
                  <a:gd name="connsiteX9" fmla="*/ 1167942 w 1167942"/>
                  <a:gd name="connsiteY9" fmla="*/ 214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942" h="813876">
                    <a:moveTo>
                      <a:pt x="988339" y="323404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1167942" y="214"/>
                    </a:ln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75" name="フリーフォーム: 図形 974">
                <a:extLst>
                  <a:ext uri="{FF2B5EF4-FFF2-40B4-BE49-F238E27FC236}">
                    <a16:creationId xmlns:a16="http://schemas.microsoft.com/office/drawing/2014/main" id="{AD8E429E-EC90-40E2-9FE5-E52A9912F011}"/>
                  </a:ext>
                </a:extLst>
              </p:cNvPr>
              <p:cNvSpPr/>
              <p:nvPr/>
            </p:nvSpPr>
            <p:spPr bwMode="auto">
              <a:xfrm rot="900000">
                <a:off x="4271038" y="2329067"/>
                <a:ext cx="455976" cy="389259"/>
              </a:xfrm>
              <a:custGeom>
                <a:avLst/>
                <a:gdLst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127166 w 455976"/>
                  <a:gd name="connsiteY20" fmla="*/ 385865 h 389259"/>
                  <a:gd name="connsiteX21" fmla="*/ 70248 w 455976"/>
                  <a:gd name="connsiteY21" fmla="*/ 328483 h 389259"/>
                  <a:gd name="connsiteX22" fmla="*/ 70564 w 455976"/>
                  <a:gd name="connsiteY22" fmla="*/ 250655 h 389259"/>
                  <a:gd name="connsiteX23" fmla="*/ 49133 w 455976"/>
                  <a:gd name="connsiteY23" fmla="*/ 246328 h 389259"/>
                  <a:gd name="connsiteX24" fmla="*/ 0 w 455976"/>
                  <a:gd name="connsiteY24" fmla="*/ 172204 h 389259"/>
                  <a:gd name="connsiteX25" fmla="*/ 0 w 455976"/>
                  <a:gd name="connsiteY25" fmla="*/ 80446 h 389259"/>
                  <a:gd name="connsiteX26" fmla="*/ 49133 w 455976"/>
                  <a:gd name="connsiteY26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248 w 455976"/>
                  <a:gd name="connsiteY20" fmla="*/ 328483 h 389259"/>
                  <a:gd name="connsiteX21" fmla="*/ 70564 w 455976"/>
                  <a:gd name="connsiteY21" fmla="*/ 250655 h 389259"/>
                  <a:gd name="connsiteX22" fmla="*/ 49133 w 455976"/>
                  <a:gd name="connsiteY22" fmla="*/ 246328 h 389259"/>
                  <a:gd name="connsiteX23" fmla="*/ 0 w 455976"/>
                  <a:gd name="connsiteY23" fmla="*/ 172204 h 389259"/>
                  <a:gd name="connsiteX24" fmla="*/ 0 w 455976"/>
                  <a:gd name="connsiteY24" fmla="*/ 80446 h 389259"/>
                  <a:gd name="connsiteX25" fmla="*/ 49133 w 455976"/>
                  <a:gd name="connsiteY25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564 w 455976"/>
                  <a:gd name="connsiteY20" fmla="*/ 250655 h 389259"/>
                  <a:gd name="connsiteX21" fmla="*/ 49133 w 455976"/>
                  <a:gd name="connsiteY21" fmla="*/ 246328 h 389259"/>
                  <a:gd name="connsiteX22" fmla="*/ 0 w 455976"/>
                  <a:gd name="connsiteY22" fmla="*/ 172204 h 389259"/>
                  <a:gd name="connsiteX23" fmla="*/ 0 w 455976"/>
                  <a:gd name="connsiteY23" fmla="*/ 80446 h 389259"/>
                  <a:gd name="connsiteX24" fmla="*/ 49133 w 455976"/>
                  <a:gd name="connsiteY24" fmla="*/ 6322 h 389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5976" h="389259">
                    <a:moveTo>
                      <a:pt x="49133" y="6322"/>
                    </a:moveTo>
                    <a:cubicBezTo>
                      <a:pt x="58757" y="2251"/>
                      <a:pt x="69339" y="0"/>
                      <a:pt x="80446" y="0"/>
                    </a:cubicBezTo>
                    <a:lnTo>
                      <a:pt x="179757" y="0"/>
                    </a:lnTo>
                    <a:cubicBezTo>
                      <a:pt x="179684" y="363"/>
                      <a:pt x="179610" y="726"/>
                      <a:pt x="179537" y="1089"/>
                    </a:cubicBezTo>
                    <a:lnTo>
                      <a:pt x="398826" y="1089"/>
                    </a:lnTo>
                    <a:cubicBezTo>
                      <a:pt x="430389" y="1088"/>
                      <a:pt x="455976" y="26675"/>
                      <a:pt x="455976" y="58239"/>
                    </a:cubicBezTo>
                    <a:cubicBezTo>
                      <a:pt x="455976" y="89802"/>
                      <a:pt x="430388" y="115388"/>
                      <a:pt x="398826" y="115388"/>
                    </a:cubicBezTo>
                    <a:lnTo>
                      <a:pt x="219273" y="115388"/>
                    </a:lnTo>
                    <a:lnTo>
                      <a:pt x="263577" y="280735"/>
                    </a:lnTo>
                    <a:lnTo>
                      <a:pt x="302145" y="277484"/>
                    </a:lnTo>
                    <a:cubicBezTo>
                      <a:pt x="331382" y="275019"/>
                      <a:pt x="357082" y="296723"/>
                      <a:pt x="359547" y="325960"/>
                    </a:cubicBezTo>
                    <a:lnTo>
                      <a:pt x="359546" y="325960"/>
                    </a:lnTo>
                    <a:cubicBezTo>
                      <a:pt x="362011" y="355198"/>
                      <a:pt x="340307" y="380898"/>
                      <a:pt x="311070" y="383362"/>
                    </a:cubicBezTo>
                    <a:lnTo>
                      <a:pt x="243372" y="389069"/>
                    </a:lnTo>
                    <a:cubicBezTo>
                      <a:pt x="236063" y="389685"/>
                      <a:pt x="228974" y="388790"/>
                      <a:pt x="222415" y="386645"/>
                    </a:cubicBezTo>
                    <a:lnTo>
                      <a:pt x="220596" y="385631"/>
                    </a:lnTo>
                    <a:lnTo>
                      <a:pt x="199239" y="384890"/>
                    </a:lnTo>
                    <a:cubicBezTo>
                      <a:pt x="188835" y="381298"/>
                      <a:pt x="179576" y="374745"/>
                      <a:pt x="172732" y="365962"/>
                    </a:cubicBezTo>
                    <a:lnTo>
                      <a:pt x="171540" y="363563"/>
                    </a:lnTo>
                    <a:lnTo>
                      <a:pt x="167644" y="369290"/>
                    </a:lnTo>
                    <a:cubicBezTo>
                      <a:pt x="150815" y="350472"/>
                      <a:pt x="90316" y="271149"/>
                      <a:pt x="70564" y="250655"/>
                    </a:cubicBezTo>
                    <a:lnTo>
                      <a:pt x="49133" y="246328"/>
                    </a:lnTo>
                    <a:cubicBezTo>
                      <a:pt x="20260" y="234116"/>
                      <a:pt x="0" y="205526"/>
                      <a:pt x="0" y="172204"/>
                    </a:cubicBezTo>
                    <a:lnTo>
                      <a:pt x="0" y="80446"/>
                    </a:lnTo>
                    <a:cubicBezTo>
                      <a:pt x="0" y="47124"/>
                      <a:pt x="20260" y="18534"/>
                      <a:pt x="49133" y="632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65" name="グループ化 964">
              <a:extLst>
                <a:ext uri="{FF2B5EF4-FFF2-40B4-BE49-F238E27FC236}">
                  <a16:creationId xmlns:a16="http://schemas.microsoft.com/office/drawing/2014/main" id="{0193AD3E-AD12-4AF2-8A78-2FCF0C7E2DBA}"/>
                </a:ext>
              </a:extLst>
            </p:cNvPr>
            <p:cNvGrpSpPr/>
            <p:nvPr/>
          </p:nvGrpSpPr>
          <p:grpSpPr>
            <a:xfrm>
              <a:off x="2973339" y="1411039"/>
              <a:ext cx="196614" cy="196614"/>
              <a:chOff x="1155936" y="1792837"/>
              <a:chExt cx="196614" cy="196614"/>
            </a:xfrm>
          </p:grpSpPr>
          <p:sp>
            <p:nvSpPr>
              <p:cNvPr id="966" name="楕円 965">
                <a:extLst>
                  <a:ext uri="{FF2B5EF4-FFF2-40B4-BE49-F238E27FC236}">
                    <a16:creationId xmlns:a16="http://schemas.microsoft.com/office/drawing/2014/main" id="{F77F9F40-3F84-461A-B7F6-80924C495CFE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7" name="楕円 966">
                <a:extLst>
                  <a:ext uri="{FF2B5EF4-FFF2-40B4-BE49-F238E27FC236}">
                    <a16:creationId xmlns:a16="http://schemas.microsoft.com/office/drawing/2014/main" id="{4F7A1024-03E7-49F1-AC02-0EE975F4366D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8" name="楕円 967">
                <a:extLst>
                  <a:ext uri="{FF2B5EF4-FFF2-40B4-BE49-F238E27FC236}">
                    <a16:creationId xmlns:a16="http://schemas.microsoft.com/office/drawing/2014/main" id="{68DB1CEF-BB0E-4189-B6A0-D0E9755DDEB1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9" name="楕円 968">
                <a:extLst>
                  <a:ext uri="{FF2B5EF4-FFF2-40B4-BE49-F238E27FC236}">
                    <a16:creationId xmlns:a16="http://schemas.microsoft.com/office/drawing/2014/main" id="{E27F5833-88C1-435D-A678-EC343AE9C5C0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03" name="グループ化 1002">
            <a:extLst>
              <a:ext uri="{FF2B5EF4-FFF2-40B4-BE49-F238E27FC236}">
                <a16:creationId xmlns:a16="http://schemas.microsoft.com/office/drawing/2014/main" id="{A84B6156-08A3-49EF-AB03-531EF240A3BB}"/>
              </a:ext>
            </a:extLst>
          </p:cNvPr>
          <p:cNvGrpSpPr/>
          <p:nvPr/>
        </p:nvGrpSpPr>
        <p:grpSpPr>
          <a:xfrm>
            <a:off x="4109607" y="842151"/>
            <a:ext cx="1584881" cy="1618331"/>
            <a:chOff x="4109607" y="842151"/>
            <a:chExt cx="1584881" cy="1618331"/>
          </a:xfrm>
        </p:grpSpPr>
        <p:grpSp>
          <p:nvGrpSpPr>
            <p:cNvPr id="1004" name="グループ化 1003">
              <a:extLst>
                <a:ext uri="{FF2B5EF4-FFF2-40B4-BE49-F238E27FC236}">
                  <a16:creationId xmlns:a16="http://schemas.microsoft.com/office/drawing/2014/main" id="{B0447B73-F806-46A1-96B0-9375742809E6}"/>
                </a:ext>
              </a:extLst>
            </p:cNvPr>
            <p:cNvGrpSpPr/>
            <p:nvPr/>
          </p:nvGrpSpPr>
          <p:grpSpPr>
            <a:xfrm>
              <a:off x="4109607" y="842151"/>
              <a:ext cx="1584881" cy="1618331"/>
              <a:chOff x="6950190" y="323655"/>
              <a:chExt cx="3328522" cy="3398772"/>
            </a:xfrm>
          </p:grpSpPr>
          <p:grpSp>
            <p:nvGrpSpPr>
              <p:cNvPr id="1010" name="グループ化 1009">
                <a:extLst>
                  <a:ext uri="{FF2B5EF4-FFF2-40B4-BE49-F238E27FC236}">
                    <a16:creationId xmlns:a16="http://schemas.microsoft.com/office/drawing/2014/main" id="{46C155BA-4CCA-4D2E-A6A8-89CE65226574}"/>
                  </a:ext>
                </a:extLst>
              </p:cNvPr>
              <p:cNvGrpSpPr/>
              <p:nvPr/>
            </p:nvGrpSpPr>
            <p:grpSpPr>
              <a:xfrm>
                <a:off x="7886545" y="2910364"/>
                <a:ext cx="677803" cy="812063"/>
                <a:chOff x="3872880" y="3616108"/>
                <a:chExt cx="677803" cy="812063"/>
              </a:xfrm>
            </p:grpSpPr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E65E4F5E-C578-4F0F-BA1A-2A26241CA91A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6" name="四角形: 角を丸くする 1045">
                  <a:extLst>
                    <a:ext uri="{FF2B5EF4-FFF2-40B4-BE49-F238E27FC236}">
                      <a16:creationId xmlns:a16="http://schemas.microsoft.com/office/drawing/2014/main" id="{817369B1-DF6E-4399-B86C-C0167CF725B4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D52D7132-8D88-4EDA-A044-AB0EE4DD7B10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012AC6F0-067B-4470-863B-9F021475EF20}"/>
                  </a:ext>
                </a:extLst>
              </p:cNvPr>
              <p:cNvGrpSpPr/>
              <p:nvPr/>
            </p:nvGrpSpPr>
            <p:grpSpPr>
              <a:xfrm rot="18900000" flipH="1">
                <a:off x="9600909" y="2335728"/>
                <a:ext cx="677803" cy="812063"/>
                <a:chOff x="3872880" y="3616108"/>
                <a:chExt cx="677803" cy="812063"/>
              </a:xfrm>
            </p:grpSpPr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6F77CADB-4D2E-41CF-A72E-9899DE9D8B8C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3" name="四角形: 角を丸くする 1042">
                  <a:extLst>
                    <a:ext uri="{FF2B5EF4-FFF2-40B4-BE49-F238E27FC236}">
                      <a16:creationId xmlns:a16="http://schemas.microsoft.com/office/drawing/2014/main" id="{12B8C372-1339-4922-9C54-48DFF52F90AC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9A2CD0A7-238F-472C-8A67-5E922FF6667D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C4C91534-3638-4D20-93DA-256EE657D608}"/>
                  </a:ext>
                </a:extLst>
              </p:cNvPr>
              <p:cNvSpPr/>
              <p:nvPr/>
            </p:nvSpPr>
            <p:spPr bwMode="auto">
              <a:xfrm>
                <a:off x="8854393" y="434269"/>
                <a:ext cx="335719" cy="778497"/>
              </a:xfrm>
              <a:custGeom>
                <a:avLst/>
                <a:gdLst>
                  <a:gd name="connsiteX0" fmla="*/ 385027 w 385027"/>
                  <a:gd name="connsiteY0" fmla="*/ 0 h 892837"/>
                  <a:gd name="connsiteX1" fmla="*/ 385027 w 385027"/>
                  <a:gd name="connsiteY1" fmla="*/ 75973 h 892837"/>
                  <a:gd name="connsiteX2" fmla="*/ 297418 w 385027"/>
                  <a:gd name="connsiteY2" fmla="*/ 132852 h 892837"/>
                  <a:gd name="connsiteX3" fmla="*/ 60087 w 385027"/>
                  <a:gd name="connsiteY3" fmla="*/ 666766 h 892837"/>
                  <a:gd name="connsiteX4" fmla="*/ 71024 w 385027"/>
                  <a:gd name="connsiteY4" fmla="*/ 796530 h 892837"/>
                  <a:gd name="connsiteX5" fmla="*/ 96017 w 385027"/>
                  <a:gd name="connsiteY5" fmla="*/ 892837 h 892837"/>
                  <a:gd name="connsiteX6" fmla="*/ 33392 w 385027"/>
                  <a:gd name="connsiteY6" fmla="*/ 892837 h 892837"/>
                  <a:gd name="connsiteX7" fmla="*/ 12157 w 385027"/>
                  <a:gd name="connsiteY7" fmla="*/ 811015 h 892837"/>
                  <a:gd name="connsiteX8" fmla="*/ 0 w 385027"/>
                  <a:gd name="connsiteY8" fmla="*/ 666766 h 892837"/>
                  <a:gd name="connsiteX9" fmla="*/ 365468 w 385027"/>
                  <a:gd name="connsiteY9" fmla="*/ 7262 h 89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5027" h="892837">
                    <a:moveTo>
                      <a:pt x="385027" y="0"/>
                    </a:moveTo>
                    <a:lnTo>
                      <a:pt x="385027" y="75973"/>
                    </a:lnTo>
                    <a:lnTo>
                      <a:pt x="297418" y="132852"/>
                    </a:lnTo>
                    <a:cubicBezTo>
                      <a:pt x="154230" y="248562"/>
                      <a:pt x="60087" y="444514"/>
                      <a:pt x="60087" y="666766"/>
                    </a:cubicBezTo>
                    <a:cubicBezTo>
                      <a:pt x="60087" y="711217"/>
                      <a:pt x="63853" y="754615"/>
                      <a:pt x="71024" y="796530"/>
                    </a:cubicBezTo>
                    <a:lnTo>
                      <a:pt x="96017" y="892837"/>
                    </a:lnTo>
                    <a:lnTo>
                      <a:pt x="33392" y="892837"/>
                    </a:lnTo>
                    <a:lnTo>
                      <a:pt x="12157" y="811015"/>
                    </a:lnTo>
                    <a:cubicBezTo>
                      <a:pt x="4186" y="764421"/>
                      <a:pt x="0" y="716178"/>
                      <a:pt x="0" y="666766"/>
                    </a:cubicBezTo>
                    <a:cubicBezTo>
                      <a:pt x="0" y="370293"/>
                      <a:pt x="150698" y="115919"/>
                      <a:pt x="365468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13" name="グループ化 1012">
                <a:extLst>
                  <a:ext uri="{FF2B5EF4-FFF2-40B4-BE49-F238E27FC236}">
                    <a16:creationId xmlns:a16="http://schemas.microsoft.com/office/drawing/2014/main" id="{27C69CB7-C2A7-4D55-9D7A-2D5636B56977}"/>
                  </a:ext>
                </a:extLst>
              </p:cNvPr>
              <p:cNvGrpSpPr/>
              <p:nvPr/>
            </p:nvGrpSpPr>
            <p:grpSpPr>
              <a:xfrm rot="20700000">
                <a:off x="8166160" y="1203763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62F7BAAF-0B62-4675-9AD5-8344CF485E49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5" name="四角形: 角を丸くする 1034">
                  <a:extLst>
                    <a:ext uri="{FF2B5EF4-FFF2-40B4-BE49-F238E27FC236}">
                      <a16:creationId xmlns:a16="http://schemas.microsoft.com/office/drawing/2014/main" id="{E501437E-817A-4D9C-844A-7619D24867EE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6" name="楕円 1035">
                  <a:extLst>
                    <a:ext uri="{FF2B5EF4-FFF2-40B4-BE49-F238E27FC236}">
                      <a16:creationId xmlns:a16="http://schemas.microsoft.com/office/drawing/2014/main" id="{C4F28B72-2820-4441-903E-61CB8C72301D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37" name="グループ化 1036">
                  <a:extLst>
                    <a:ext uri="{FF2B5EF4-FFF2-40B4-BE49-F238E27FC236}">
                      <a16:creationId xmlns:a16="http://schemas.microsoft.com/office/drawing/2014/main" id="{B9DA4072-0D0E-47DA-98EB-2C831E0DE33F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1038" name="フリーフォーム: 図形 1037">
                    <a:extLst>
                      <a:ext uri="{FF2B5EF4-FFF2-40B4-BE49-F238E27FC236}">
                        <a16:creationId xmlns:a16="http://schemas.microsoft.com/office/drawing/2014/main" id="{C937437C-963D-4F4A-8197-3B35FE4CA9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39" name="楕円 1038">
                    <a:extLst>
                      <a:ext uri="{FF2B5EF4-FFF2-40B4-BE49-F238E27FC236}">
                        <a16:creationId xmlns:a16="http://schemas.microsoft.com/office/drawing/2014/main" id="{B2C04E3A-B7A7-4E57-9444-7ABDDF825B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40" name="楕円 1039">
                    <a:extLst>
                      <a:ext uri="{FF2B5EF4-FFF2-40B4-BE49-F238E27FC236}">
                        <a16:creationId xmlns:a16="http://schemas.microsoft.com/office/drawing/2014/main" id="{546577F8-468D-4F85-8DAD-24D6979ACA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41" name="楕円 1040">
                    <a:extLst>
                      <a:ext uri="{FF2B5EF4-FFF2-40B4-BE49-F238E27FC236}">
                        <a16:creationId xmlns:a16="http://schemas.microsoft.com/office/drawing/2014/main" id="{1956F4E0-83D3-45BA-8D22-F019C50D4C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014" name="フリーフォーム 3005">
                <a:extLst>
                  <a:ext uri="{FF2B5EF4-FFF2-40B4-BE49-F238E27FC236}">
                    <a16:creationId xmlns:a16="http://schemas.microsoft.com/office/drawing/2014/main" id="{0B20B73F-587B-47A4-81CD-B44E0B9060CF}"/>
                  </a:ext>
                </a:extLst>
              </p:cNvPr>
              <p:cNvSpPr/>
              <p:nvPr/>
            </p:nvSpPr>
            <p:spPr>
              <a:xfrm rot="9900000" flipH="1">
                <a:off x="9255886" y="1028990"/>
                <a:ext cx="624338" cy="652500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15916 w 933773"/>
                  <a:gd name="connsiteY0" fmla="*/ 2245 h 972391"/>
                  <a:gd name="connsiteX1" fmla="*/ 764720 w 933773"/>
                  <a:gd name="connsiteY1" fmla="*/ 0 h 972391"/>
                  <a:gd name="connsiteX2" fmla="*/ 828984 w 933773"/>
                  <a:gd name="connsiteY2" fmla="*/ 12974 h 972391"/>
                  <a:gd name="connsiteX3" fmla="*/ 834307 w 933773"/>
                  <a:gd name="connsiteY3" fmla="*/ 16563 h 972391"/>
                  <a:gd name="connsiteX4" fmla="*/ 834877 w 933773"/>
                  <a:gd name="connsiteY4" fmla="*/ 16678 h 972391"/>
                  <a:gd name="connsiteX5" fmla="*/ 933773 w 933773"/>
                  <a:gd name="connsiteY5" fmla="*/ 165878 h 972391"/>
                  <a:gd name="connsiteX6" fmla="*/ 933773 w 933773"/>
                  <a:gd name="connsiteY6" fmla="*/ 972391 h 972391"/>
                  <a:gd name="connsiteX7" fmla="*/ 609923 w 933773"/>
                  <a:gd name="connsiteY7" fmla="*/ 972391 h 972391"/>
                  <a:gd name="connsiteX8" fmla="*/ 609923 w 933773"/>
                  <a:gd name="connsiteY8" fmla="*/ 330200 h 972391"/>
                  <a:gd name="connsiteX9" fmla="*/ 0 w 933773"/>
                  <a:gd name="connsiteY9" fmla="*/ 332445 h 972391"/>
                  <a:gd name="connsiteX0" fmla="*/ 4715 w 922572"/>
                  <a:gd name="connsiteY0" fmla="*/ 2245 h 972391"/>
                  <a:gd name="connsiteX1" fmla="*/ 753519 w 922572"/>
                  <a:gd name="connsiteY1" fmla="*/ 0 h 972391"/>
                  <a:gd name="connsiteX2" fmla="*/ 817783 w 922572"/>
                  <a:gd name="connsiteY2" fmla="*/ 12974 h 972391"/>
                  <a:gd name="connsiteX3" fmla="*/ 823106 w 922572"/>
                  <a:gd name="connsiteY3" fmla="*/ 16563 h 972391"/>
                  <a:gd name="connsiteX4" fmla="*/ 823676 w 922572"/>
                  <a:gd name="connsiteY4" fmla="*/ 16678 h 972391"/>
                  <a:gd name="connsiteX5" fmla="*/ 922572 w 922572"/>
                  <a:gd name="connsiteY5" fmla="*/ 165878 h 972391"/>
                  <a:gd name="connsiteX6" fmla="*/ 922572 w 922572"/>
                  <a:gd name="connsiteY6" fmla="*/ 972391 h 972391"/>
                  <a:gd name="connsiteX7" fmla="*/ 598722 w 922572"/>
                  <a:gd name="connsiteY7" fmla="*/ 972391 h 972391"/>
                  <a:gd name="connsiteX8" fmla="*/ 598722 w 922572"/>
                  <a:gd name="connsiteY8" fmla="*/ 330200 h 972391"/>
                  <a:gd name="connsiteX9" fmla="*/ 0 w 922572"/>
                  <a:gd name="connsiteY9" fmla="*/ 333116 h 972391"/>
                  <a:gd name="connsiteX0" fmla="*/ 0 w 917857"/>
                  <a:gd name="connsiteY0" fmla="*/ 2245 h 972391"/>
                  <a:gd name="connsiteX1" fmla="*/ 748804 w 917857"/>
                  <a:gd name="connsiteY1" fmla="*/ 0 h 972391"/>
                  <a:gd name="connsiteX2" fmla="*/ 813068 w 917857"/>
                  <a:gd name="connsiteY2" fmla="*/ 12974 h 972391"/>
                  <a:gd name="connsiteX3" fmla="*/ 818391 w 917857"/>
                  <a:gd name="connsiteY3" fmla="*/ 16563 h 972391"/>
                  <a:gd name="connsiteX4" fmla="*/ 818961 w 917857"/>
                  <a:gd name="connsiteY4" fmla="*/ 16678 h 972391"/>
                  <a:gd name="connsiteX5" fmla="*/ 917857 w 917857"/>
                  <a:gd name="connsiteY5" fmla="*/ 165878 h 972391"/>
                  <a:gd name="connsiteX6" fmla="*/ 917857 w 917857"/>
                  <a:gd name="connsiteY6" fmla="*/ 972391 h 972391"/>
                  <a:gd name="connsiteX7" fmla="*/ 594007 w 917857"/>
                  <a:gd name="connsiteY7" fmla="*/ 972391 h 972391"/>
                  <a:gd name="connsiteX8" fmla="*/ 594007 w 917857"/>
                  <a:gd name="connsiteY8" fmla="*/ 330200 h 972391"/>
                  <a:gd name="connsiteX9" fmla="*/ 3060 w 917857"/>
                  <a:gd name="connsiteY9" fmla="*/ 334707 h 972391"/>
                  <a:gd name="connsiteX0" fmla="*/ 0 w 921285"/>
                  <a:gd name="connsiteY0" fmla="*/ 3162 h 972391"/>
                  <a:gd name="connsiteX1" fmla="*/ 752232 w 921285"/>
                  <a:gd name="connsiteY1" fmla="*/ 0 h 972391"/>
                  <a:gd name="connsiteX2" fmla="*/ 816496 w 921285"/>
                  <a:gd name="connsiteY2" fmla="*/ 12974 h 972391"/>
                  <a:gd name="connsiteX3" fmla="*/ 821819 w 921285"/>
                  <a:gd name="connsiteY3" fmla="*/ 16563 h 972391"/>
                  <a:gd name="connsiteX4" fmla="*/ 822389 w 921285"/>
                  <a:gd name="connsiteY4" fmla="*/ 16678 h 972391"/>
                  <a:gd name="connsiteX5" fmla="*/ 921285 w 921285"/>
                  <a:gd name="connsiteY5" fmla="*/ 165878 h 972391"/>
                  <a:gd name="connsiteX6" fmla="*/ 921285 w 921285"/>
                  <a:gd name="connsiteY6" fmla="*/ 972391 h 972391"/>
                  <a:gd name="connsiteX7" fmla="*/ 597435 w 921285"/>
                  <a:gd name="connsiteY7" fmla="*/ 972391 h 972391"/>
                  <a:gd name="connsiteX8" fmla="*/ 597435 w 921285"/>
                  <a:gd name="connsiteY8" fmla="*/ 330200 h 972391"/>
                  <a:gd name="connsiteX9" fmla="*/ 6488 w 921285"/>
                  <a:gd name="connsiteY9" fmla="*/ 334707 h 972391"/>
                  <a:gd name="connsiteX0" fmla="*/ 8445 w 929730"/>
                  <a:gd name="connsiteY0" fmla="*/ 3162 h 972391"/>
                  <a:gd name="connsiteX1" fmla="*/ 760677 w 929730"/>
                  <a:gd name="connsiteY1" fmla="*/ 0 h 972391"/>
                  <a:gd name="connsiteX2" fmla="*/ 824941 w 929730"/>
                  <a:gd name="connsiteY2" fmla="*/ 12974 h 972391"/>
                  <a:gd name="connsiteX3" fmla="*/ 830264 w 929730"/>
                  <a:gd name="connsiteY3" fmla="*/ 16563 h 972391"/>
                  <a:gd name="connsiteX4" fmla="*/ 830834 w 929730"/>
                  <a:gd name="connsiteY4" fmla="*/ 16678 h 972391"/>
                  <a:gd name="connsiteX5" fmla="*/ 929730 w 929730"/>
                  <a:gd name="connsiteY5" fmla="*/ 165878 h 972391"/>
                  <a:gd name="connsiteX6" fmla="*/ 929730 w 929730"/>
                  <a:gd name="connsiteY6" fmla="*/ 972391 h 972391"/>
                  <a:gd name="connsiteX7" fmla="*/ 605880 w 929730"/>
                  <a:gd name="connsiteY7" fmla="*/ 972391 h 972391"/>
                  <a:gd name="connsiteX8" fmla="*/ 605880 w 929730"/>
                  <a:gd name="connsiteY8" fmla="*/ 330200 h 972391"/>
                  <a:gd name="connsiteX9" fmla="*/ -1 w 929730"/>
                  <a:gd name="connsiteY9" fmla="*/ 333812 h 972391"/>
                  <a:gd name="connsiteX0" fmla="*/ 0 w 930424"/>
                  <a:gd name="connsiteY0" fmla="*/ 5613 h 972391"/>
                  <a:gd name="connsiteX1" fmla="*/ 761371 w 930424"/>
                  <a:gd name="connsiteY1" fmla="*/ 0 h 972391"/>
                  <a:gd name="connsiteX2" fmla="*/ 825635 w 930424"/>
                  <a:gd name="connsiteY2" fmla="*/ 12974 h 972391"/>
                  <a:gd name="connsiteX3" fmla="*/ 830958 w 930424"/>
                  <a:gd name="connsiteY3" fmla="*/ 16563 h 972391"/>
                  <a:gd name="connsiteX4" fmla="*/ 831528 w 930424"/>
                  <a:gd name="connsiteY4" fmla="*/ 16678 h 972391"/>
                  <a:gd name="connsiteX5" fmla="*/ 930424 w 930424"/>
                  <a:gd name="connsiteY5" fmla="*/ 165878 h 972391"/>
                  <a:gd name="connsiteX6" fmla="*/ 930424 w 930424"/>
                  <a:gd name="connsiteY6" fmla="*/ 972391 h 972391"/>
                  <a:gd name="connsiteX7" fmla="*/ 606574 w 930424"/>
                  <a:gd name="connsiteY7" fmla="*/ 972391 h 972391"/>
                  <a:gd name="connsiteX8" fmla="*/ 606574 w 930424"/>
                  <a:gd name="connsiteY8" fmla="*/ 330200 h 972391"/>
                  <a:gd name="connsiteX9" fmla="*/ 693 w 930424"/>
                  <a:gd name="connsiteY9" fmla="*/ 333812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0424" h="972391">
                    <a:moveTo>
                      <a:pt x="0" y="5613"/>
                    </a:moveTo>
                    <a:lnTo>
                      <a:pt x="761371" y="0"/>
                    </a:lnTo>
                    <a:cubicBezTo>
                      <a:pt x="784167" y="0"/>
                      <a:pt x="805883" y="4620"/>
                      <a:pt x="825635" y="12974"/>
                    </a:cubicBezTo>
                    <a:lnTo>
                      <a:pt x="830958" y="16563"/>
                    </a:lnTo>
                    <a:lnTo>
                      <a:pt x="831528" y="16678"/>
                    </a:lnTo>
                    <a:cubicBezTo>
                      <a:pt x="889645" y="41259"/>
                      <a:pt x="930424" y="98806"/>
                      <a:pt x="930424" y="165878"/>
                    </a:cubicBezTo>
                    <a:lnTo>
                      <a:pt x="930424" y="972391"/>
                    </a:lnTo>
                    <a:lnTo>
                      <a:pt x="606574" y="972391"/>
                    </a:lnTo>
                    <a:lnTo>
                      <a:pt x="606574" y="330200"/>
                    </a:lnTo>
                    <a:lnTo>
                      <a:pt x="693" y="333812"/>
                    </a:ln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98ED5358-09C3-44E1-8E38-127072DE214F}"/>
                  </a:ext>
                </a:extLst>
              </p:cNvPr>
              <p:cNvSpPr/>
              <p:nvPr/>
            </p:nvSpPr>
            <p:spPr bwMode="auto">
              <a:xfrm rot="10800000">
                <a:off x="9169107" y="412971"/>
                <a:ext cx="925959" cy="333154"/>
              </a:xfrm>
              <a:custGeom>
                <a:avLst/>
                <a:gdLst>
                  <a:gd name="connsiteX0" fmla="*/ 925959 w 925959"/>
                  <a:gd name="connsiteY0" fmla="*/ 333154 h 333154"/>
                  <a:gd name="connsiteX1" fmla="*/ 840236 w 925959"/>
                  <a:gd name="connsiteY1" fmla="*/ 333154 h 333154"/>
                  <a:gd name="connsiteX2" fmla="*/ 840236 w 925959"/>
                  <a:gd name="connsiteY2" fmla="*/ 160301 h 333154"/>
                  <a:gd name="connsiteX3" fmla="*/ 762485 w 925959"/>
                  <a:gd name="connsiteY3" fmla="*/ 82550 h 333154"/>
                  <a:gd name="connsiteX4" fmla="*/ 163475 w 925959"/>
                  <a:gd name="connsiteY4" fmla="*/ 82550 h 333154"/>
                  <a:gd name="connsiteX5" fmla="*/ 85724 w 925959"/>
                  <a:gd name="connsiteY5" fmla="*/ 160301 h 333154"/>
                  <a:gd name="connsiteX6" fmla="*/ 85724 w 925959"/>
                  <a:gd name="connsiteY6" fmla="*/ 333154 h 333154"/>
                  <a:gd name="connsiteX7" fmla="*/ 0 w 925959"/>
                  <a:gd name="connsiteY7" fmla="*/ 333154 h 333154"/>
                  <a:gd name="connsiteX8" fmla="*/ 0 w 925959"/>
                  <a:gd name="connsiteY8" fmla="*/ 128551 h 333154"/>
                  <a:gd name="connsiteX9" fmla="*/ 128551 w 925959"/>
                  <a:gd name="connsiteY9" fmla="*/ 0 h 333154"/>
                  <a:gd name="connsiteX10" fmla="*/ 797408 w 925959"/>
                  <a:gd name="connsiteY10" fmla="*/ 0 h 333154"/>
                  <a:gd name="connsiteX11" fmla="*/ 925959 w 925959"/>
                  <a:gd name="connsiteY11" fmla="*/ 128551 h 333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5959" h="333154">
                    <a:moveTo>
                      <a:pt x="925959" y="333154"/>
                    </a:moveTo>
                    <a:lnTo>
                      <a:pt x="840236" y="333154"/>
                    </a:lnTo>
                    <a:lnTo>
                      <a:pt x="840236" y="160301"/>
                    </a:lnTo>
                    <a:cubicBezTo>
                      <a:pt x="840236" y="117360"/>
                      <a:pt x="805426" y="82550"/>
                      <a:pt x="762485" y="82550"/>
                    </a:cubicBezTo>
                    <a:lnTo>
                      <a:pt x="163475" y="82550"/>
                    </a:lnTo>
                    <a:cubicBezTo>
                      <a:pt x="120534" y="82550"/>
                      <a:pt x="85724" y="117360"/>
                      <a:pt x="85724" y="160301"/>
                    </a:cubicBezTo>
                    <a:lnTo>
                      <a:pt x="85724" y="333154"/>
                    </a:lnTo>
                    <a:lnTo>
                      <a:pt x="0" y="333154"/>
                    </a:lnTo>
                    <a:lnTo>
                      <a:pt x="0" y="128551"/>
                    </a:lnTo>
                    <a:cubicBezTo>
                      <a:pt x="0" y="57554"/>
                      <a:pt x="57554" y="0"/>
                      <a:pt x="128551" y="0"/>
                    </a:cubicBezTo>
                    <a:lnTo>
                      <a:pt x="797408" y="0"/>
                    </a:lnTo>
                    <a:cubicBezTo>
                      <a:pt x="868405" y="0"/>
                      <a:pt x="925959" y="57554"/>
                      <a:pt x="925959" y="128551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16" name="グループ化 1015">
                <a:extLst>
                  <a:ext uri="{FF2B5EF4-FFF2-40B4-BE49-F238E27FC236}">
                    <a16:creationId xmlns:a16="http://schemas.microsoft.com/office/drawing/2014/main" id="{C9AB6A25-1ECA-4A04-9D6E-DADCE1FCDF64}"/>
                  </a:ext>
                </a:extLst>
              </p:cNvPr>
              <p:cNvGrpSpPr/>
              <p:nvPr/>
            </p:nvGrpSpPr>
            <p:grpSpPr>
              <a:xfrm>
                <a:off x="90211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1032" name="四角形: 上の 2 つの角を丸める 1031">
                  <a:extLst>
                    <a:ext uri="{FF2B5EF4-FFF2-40B4-BE49-F238E27FC236}">
                      <a16:creationId xmlns:a16="http://schemas.microsoft.com/office/drawing/2014/main" id="{4FC25E9B-2AC4-4061-A45B-6C5158FD829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3" name="四角形: 上の 2 つの角を丸める 1032">
                  <a:extLst>
                    <a:ext uri="{FF2B5EF4-FFF2-40B4-BE49-F238E27FC236}">
                      <a16:creationId xmlns:a16="http://schemas.microsoft.com/office/drawing/2014/main" id="{EA308B94-3E42-4F6D-8876-5378B838A8E9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7" name="グループ化 1016">
                <a:extLst>
                  <a:ext uri="{FF2B5EF4-FFF2-40B4-BE49-F238E27FC236}">
                    <a16:creationId xmlns:a16="http://schemas.microsoft.com/office/drawing/2014/main" id="{51805FCF-CC2D-41AC-9D14-4714A99DAFD5}"/>
                  </a:ext>
                </a:extLst>
              </p:cNvPr>
              <p:cNvGrpSpPr/>
              <p:nvPr/>
            </p:nvGrpSpPr>
            <p:grpSpPr>
              <a:xfrm>
                <a:off x="98720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1030" name="四角形: 上の 2 つの角を丸める 1029">
                  <a:extLst>
                    <a:ext uri="{FF2B5EF4-FFF2-40B4-BE49-F238E27FC236}">
                      <a16:creationId xmlns:a16="http://schemas.microsoft.com/office/drawing/2014/main" id="{3F79BF34-D83A-45B3-80BE-2833CB964C9F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1" name="四角形: 上の 2 つの角を丸める 1030">
                  <a:extLst>
                    <a:ext uri="{FF2B5EF4-FFF2-40B4-BE49-F238E27FC236}">
                      <a16:creationId xmlns:a16="http://schemas.microsoft.com/office/drawing/2014/main" id="{3C8C759C-868A-4496-9DF5-2EE1779D1BA8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18" name="グループ化 1017">
                <a:extLst>
                  <a:ext uri="{FF2B5EF4-FFF2-40B4-BE49-F238E27FC236}">
                    <a16:creationId xmlns:a16="http://schemas.microsoft.com/office/drawing/2014/main" id="{C736DA7B-E9C7-4B4C-8DDD-6C89D6DB2A24}"/>
                  </a:ext>
                </a:extLst>
              </p:cNvPr>
              <p:cNvGrpSpPr/>
              <p:nvPr/>
            </p:nvGrpSpPr>
            <p:grpSpPr>
              <a:xfrm rot="900000">
                <a:off x="9344009" y="523913"/>
                <a:ext cx="513764" cy="500080"/>
                <a:chOff x="275883" y="-2666195"/>
                <a:chExt cx="300787" cy="292777"/>
              </a:xfrm>
              <a:solidFill>
                <a:srgbClr val="FF0000"/>
              </a:solidFill>
            </p:grpSpPr>
            <p:sp>
              <p:nvSpPr>
                <p:cNvPr id="1024" name="フリーフォーム 579">
                  <a:extLst>
                    <a:ext uri="{FF2B5EF4-FFF2-40B4-BE49-F238E27FC236}">
                      <a16:creationId xmlns:a16="http://schemas.microsoft.com/office/drawing/2014/main" id="{5D25D23A-5A83-46C4-9AA0-AFD55872528B}"/>
                    </a:ext>
                  </a:extLst>
                </p:cNvPr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5" name="角丸四角形 583">
                  <a:extLst>
                    <a:ext uri="{FF2B5EF4-FFF2-40B4-BE49-F238E27FC236}">
                      <a16:creationId xmlns:a16="http://schemas.microsoft.com/office/drawing/2014/main" id="{AA8B2CBE-EC5F-4CE7-A3AC-54ED65306848}"/>
                    </a:ext>
                  </a:extLst>
                </p:cNvPr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6" name="角丸四角形 584">
                  <a:extLst>
                    <a:ext uri="{FF2B5EF4-FFF2-40B4-BE49-F238E27FC236}">
                      <a16:creationId xmlns:a16="http://schemas.microsoft.com/office/drawing/2014/main" id="{37576CC7-84DA-433C-BEDE-8B40A4330228}"/>
                    </a:ext>
                  </a:extLst>
                </p:cNvPr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7" name="角丸四角形 585">
                  <a:extLst>
                    <a:ext uri="{FF2B5EF4-FFF2-40B4-BE49-F238E27FC236}">
                      <a16:creationId xmlns:a16="http://schemas.microsoft.com/office/drawing/2014/main" id="{703406BE-1E3F-43FE-8E15-7FC666AC58C7}"/>
                    </a:ext>
                  </a:extLst>
                </p:cNvPr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8" name="角丸四角形 586">
                  <a:extLst>
                    <a:ext uri="{FF2B5EF4-FFF2-40B4-BE49-F238E27FC236}">
                      <a16:creationId xmlns:a16="http://schemas.microsoft.com/office/drawing/2014/main" id="{2CD6D680-F573-41DC-B05E-EF378056543C}"/>
                    </a:ext>
                  </a:extLst>
                </p:cNvPr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9" name="角丸四角形 587">
                  <a:extLst>
                    <a:ext uri="{FF2B5EF4-FFF2-40B4-BE49-F238E27FC236}">
                      <a16:creationId xmlns:a16="http://schemas.microsoft.com/office/drawing/2014/main" id="{9A296926-5935-4571-8614-5278C77585CF}"/>
                    </a:ext>
                  </a:extLst>
                </p:cNvPr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9" name="片側の 2 つの角を丸めた四角形 885">
                <a:extLst>
                  <a:ext uri="{FF2B5EF4-FFF2-40B4-BE49-F238E27FC236}">
                    <a16:creationId xmlns:a16="http://schemas.microsoft.com/office/drawing/2014/main" id="{24E8F1D8-6D55-43F0-A168-F399C295D6EC}"/>
                  </a:ext>
                </a:extLst>
              </p:cNvPr>
              <p:cNvSpPr/>
              <p:nvPr/>
            </p:nvSpPr>
            <p:spPr>
              <a:xfrm rot="2700000">
                <a:off x="7699007" y="1812649"/>
                <a:ext cx="224899" cy="1081254"/>
              </a:xfrm>
              <a:custGeom>
                <a:avLst/>
                <a:gdLst>
                  <a:gd name="connsiteX0" fmla="*/ 111608 w 223215"/>
                  <a:gd name="connsiteY0" fmla="*/ 0 h 1133930"/>
                  <a:gd name="connsiteX1" fmla="*/ 111608 w 223215"/>
                  <a:gd name="connsiteY1" fmla="*/ 0 h 1133930"/>
                  <a:gd name="connsiteX2" fmla="*/ 223216 w 223215"/>
                  <a:gd name="connsiteY2" fmla="*/ 111608 h 1133930"/>
                  <a:gd name="connsiteX3" fmla="*/ 223215 w 223215"/>
                  <a:gd name="connsiteY3" fmla="*/ 1133930 h 1133930"/>
                  <a:gd name="connsiteX4" fmla="*/ 223215 w 223215"/>
                  <a:gd name="connsiteY4" fmla="*/ 1133930 h 1133930"/>
                  <a:gd name="connsiteX5" fmla="*/ 0 w 223215"/>
                  <a:gd name="connsiteY5" fmla="*/ 1133930 h 1133930"/>
                  <a:gd name="connsiteX6" fmla="*/ 0 w 223215"/>
                  <a:gd name="connsiteY6" fmla="*/ 1133930 h 1133930"/>
                  <a:gd name="connsiteX7" fmla="*/ 0 w 223215"/>
                  <a:gd name="connsiteY7" fmla="*/ 111608 h 1133930"/>
                  <a:gd name="connsiteX8" fmla="*/ 111608 w 223215"/>
                  <a:gd name="connsiteY8" fmla="*/ 0 h 1133930"/>
                  <a:gd name="connsiteX0" fmla="*/ 111608 w 223216"/>
                  <a:gd name="connsiteY0" fmla="*/ 0 h 1133930"/>
                  <a:gd name="connsiteX1" fmla="*/ 111608 w 223216"/>
                  <a:gd name="connsiteY1" fmla="*/ 0 h 1133930"/>
                  <a:gd name="connsiteX2" fmla="*/ 223216 w 223216"/>
                  <a:gd name="connsiteY2" fmla="*/ 111608 h 1133930"/>
                  <a:gd name="connsiteX3" fmla="*/ 223215 w 223216"/>
                  <a:gd name="connsiteY3" fmla="*/ 1133930 h 1133930"/>
                  <a:gd name="connsiteX4" fmla="*/ 223215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33930 h 1133930"/>
                  <a:gd name="connsiteX7" fmla="*/ 0 w 223216"/>
                  <a:gd name="connsiteY7" fmla="*/ 111608 h 1133930"/>
                  <a:gd name="connsiteX8" fmla="*/ 203048 w 223216"/>
                  <a:gd name="connsiteY8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7" fmla="*/ 203048 w 223216"/>
                  <a:gd name="connsiteY7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0" fmla="*/ 223216 w 223216"/>
                  <a:gd name="connsiteY0" fmla="*/ 0 h 1022322"/>
                  <a:gd name="connsiteX1" fmla="*/ 223215 w 223216"/>
                  <a:gd name="connsiteY1" fmla="*/ 1022322 h 1022322"/>
                  <a:gd name="connsiteX2" fmla="*/ 223215 w 223216"/>
                  <a:gd name="connsiteY2" fmla="*/ 1022322 h 1022322"/>
                  <a:gd name="connsiteX3" fmla="*/ 0 w 223216"/>
                  <a:gd name="connsiteY3" fmla="*/ 1022322 h 1022322"/>
                  <a:gd name="connsiteX4" fmla="*/ 0 w 223216"/>
                  <a:gd name="connsiteY4" fmla="*/ 1022322 h 1022322"/>
                  <a:gd name="connsiteX5" fmla="*/ 0 w 223216"/>
                  <a:gd name="connsiteY5" fmla="*/ 0 h 1022322"/>
                  <a:gd name="connsiteX0" fmla="*/ 224900 w 224900"/>
                  <a:gd name="connsiteY0" fmla="*/ 58932 h 1081254"/>
                  <a:gd name="connsiteX1" fmla="*/ 224899 w 224900"/>
                  <a:gd name="connsiteY1" fmla="*/ 1081254 h 1081254"/>
                  <a:gd name="connsiteX2" fmla="*/ 224899 w 224900"/>
                  <a:gd name="connsiteY2" fmla="*/ 1081254 h 1081254"/>
                  <a:gd name="connsiteX3" fmla="*/ 1684 w 224900"/>
                  <a:gd name="connsiteY3" fmla="*/ 1081254 h 1081254"/>
                  <a:gd name="connsiteX4" fmla="*/ 1684 w 224900"/>
                  <a:gd name="connsiteY4" fmla="*/ 1081254 h 1081254"/>
                  <a:gd name="connsiteX5" fmla="*/ 0 w 224900"/>
                  <a:gd name="connsiteY5" fmla="*/ 0 h 1081254"/>
                  <a:gd name="connsiteX0" fmla="*/ 223217 w 224899"/>
                  <a:gd name="connsiteY0" fmla="*/ 127968 h 1081254"/>
                  <a:gd name="connsiteX1" fmla="*/ 224899 w 224899"/>
                  <a:gd name="connsiteY1" fmla="*/ 1081254 h 1081254"/>
                  <a:gd name="connsiteX2" fmla="*/ 224899 w 224899"/>
                  <a:gd name="connsiteY2" fmla="*/ 1081254 h 1081254"/>
                  <a:gd name="connsiteX3" fmla="*/ 1684 w 224899"/>
                  <a:gd name="connsiteY3" fmla="*/ 1081254 h 1081254"/>
                  <a:gd name="connsiteX4" fmla="*/ 1684 w 224899"/>
                  <a:gd name="connsiteY4" fmla="*/ 1081254 h 1081254"/>
                  <a:gd name="connsiteX5" fmla="*/ 0 w 224899"/>
                  <a:gd name="connsiteY5" fmla="*/ 0 h 108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899" h="1081254">
                    <a:moveTo>
                      <a:pt x="223217" y="127968"/>
                    </a:moveTo>
                    <a:cubicBezTo>
                      <a:pt x="223217" y="468742"/>
                      <a:pt x="224899" y="740480"/>
                      <a:pt x="224899" y="1081254"/>
                    </a:cubicBezTo>
                    <a:lnTo>
                      <a:pt x="224899" y="1081254"/>
                    </a:lnTo>
                    <a:lnTo>
                      <a:pt x="1684" y="1081254"/>
                    </a:lnTo>
                    <a:lnTo>
                      <a:pt x="1684" y="1081254"/>
                    </a:lnTo>
                    <a:cubicBezTo>
                      <a:pt x="1123" y="720836"/>
                      <a:pt x="561" y="360418"/>
                      <a:pt x="0" y="0"/>
                    </a:cubicBez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E26EF924-DECD-4F9B-9BC3-782BC16FDA8E}"/>
                  </a:ext>
                </a:extLst>
              </p:cNvPr>
              <p:cNvGrpSpPr/>
              <p:nvPr/>
            </p:nvGrpSpPr>
            <p:grpSpPr>
              <a:xfrm>
                <a:off x="6950190" y="2654785"/>
                <a:ext cx="621853" cy="506060"/>
                <a:chOff x="6748700" y="2649996"/>
                <a:chExt cx="568428" cy="395741"/>
              </a:xfrm>
            </p:grpSpPr>
            <p:sp>
              <p:nvSpPr>
                <p:cNvPr id="1021" name="角丸四角形 881">
                  <a:extLst>
                    <a:ext uri="{FF2B5EF4-FFF2-40B4-BE49-F238E27FC236}">
                      <a16:creationId xmlns:a16="http://schemas.microsoft.com/office/drawing/2014/main" id="{E9C56934-8352-4750-8CD2-000C980428D5}"/>
                    </a:ext>
                  </a:extLst>
                </p:cNvPr>
                <p:cNvSpPr/>
                <p:nvPr/>
              </p:nvSpPr>
              <p:spPr>
                <a:xfrm rot="13849364">
                  <a:off x="6938164" y="2727622"/>
                  <a:ext cx="84565" cy="2746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2" name="角丸四角形 882">
                  <a:extLst>
                    <a:ext uri="{FF2B5EF4-FFF2-40B4-BE49-F238E27FC236}">
                      <a16:creationId xmlns:a16="http://schemas.microsoft.com/office/drawing/2014/main" id="{0E01ED79-8DDA-4DAF-849B-B801FE880F0C}"/>
                    </a:ext>
                  </a:extLst>
                </p:cNvPr>
                <p:cNvSpPr/>
                <p:nvPr/>
              </p:nvSpPr>
              <p:spPr>
                <a:xfrm rot="13849364">
                  <a:off x="6878004" y="2665168"/>
                  <a:ext cx="86016" cy="3446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3" name="角丸四角形 86">
                  <a:extLst>
                    <a:ext uri="{FF2B5EF4-FFF2-40B4-BE49-F238E27FC236}">
                      <a16:creationId xmlns:a16="http://schemas.microsoft.com/office/drawing/2014/main" id="{E14F1C5E-E184-4F56-AC96-41617DF6189A}"/>
                    </a:ext>
                  </a:extLst>
                </p:cNvPr>
                <p:cNvSpPr/>
                <p:nvPr/>
              </p:nvSpPr>
              <p:spPr>
                <a:xfrm rot="14400000">
                  <a:off x="6835336" y="2563945"/>
                  <a:ext cx="395741" cy="567843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45858 w 415395"/>
                    <a:gd name="connsiteY9" fmla="*/ 492560 h 531874"/>
                    <a:gd name="connsiteX10" fmla="*/ 306544 w 415395"/>
                    <a:gd name="connsiteY10" fmla="*/ 531874 h 531874"/>
                    <a:gd name="connsiteX11" fmla="*/ 148369 w 415395"/>
                    <a:gd name="connsiteY11" fmla="*/ 531874 h 531874"/>
                    <a:gd name="connsiteX12" fmla="*/ 109055 w 415395"/>
                    <a:gd name="connsiteY12" fmla="*/ 492560 h 531874"/>
                    <a:gd name="connsiteX13" fmla="*/ 109055 w 415395"/>
                    <a:gd name="connsiteY13" fmla="*/ 418490 h 531874"/>
                    <a:gd name="connsiteX14" fmla="*/ 20566 w 415395"/>
                    <a:gd name="connsiteY14" fmla="*/ 347264 h 531874"/>
                    <a:gd name="connsiteX15" fmla="*/ 12187 w 415395"/>
                    <a:gd name="connsiteY15" fmla="*/ 269739 h 531874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48369 w 415395"/>
                    <a:gd name="connsiteY11" fmla="*/ 531874 h 614131"/>
                    <a:gd name="connsiteX12" fmla="*/ 109055 w 415395"/>
                    <a:gd name="connsiteY12" fmla="*/ 492560 h 614131"/>
                    <a:gd name="connsiteX13" fmla="*/ 109055 w 415395"/>
                    <a:gd name="connsiteY13" fmla="*/ 418490 h 614131"/>
                    <a:gd name="connsiteX14" fmla="*/ 20566 w 415395"/>
                    <a:gd name="connsiteY14" fmla="*/ 347264 h 614131"/>
                    <a:gd name="connsiteX15" fmla="*/ 12187 w 415395"/>
                    <a:gd name="connsiteY15" fmla="*/ 269739 h 614131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09055 w 415395"/>
                    <a:gd name="connsiteY11" fmla="*/ 492560 h 614131"/>
                    <a:gd name="connsiteX12" fmla="*/ 109055 w 415395"/>
                    <a:gd name="connsiteY12" fmla="*/ 418490 h 614131"/>
                    <a:gd name="connsiteX13" fmla="*/ 20566 w 415395"/>
                    <a:gd name="connsiteY13" fmla="*/ 347264 h 614131"/>
                    <a:gd name="connsiteX14" fmla="*/ 12187 w 415395"/>
                    <a:gd name="connsiteY14" fmla="*/ 269739 h 614131"/>
                    <a:gd name="connsiteX0" fmla="*/ 12187 w 415395"/>
                    <a:gd name="connsiteY0" fmla="*/ 269739 h 614327"/>
                    <a:gd name="connsiteX1" fmla="*/ 89712 w 415395"/>
                    <a:gd name="connsiteY1" fmla="*/ 261359 h 614327"/>
                    <a:gd name="connsiteX2" fmla="*/ 154540 w 415395"/>
                    <a:gd name="connsiteY2" fmla="*/ 313540 h 614327"/>
                    <a:gd name="connsiteX3" fmla="*/ 167095 w 415395"/>
                    <a:gd name="connsiteY3" fmla="*/ 298273 h 614327"/>
                    <a:gd name="connsiteX4" fmla="*/ 264962 w 415395"/>
                    <a:gd name="connsiteY4" fmla="*/ 218590 h 614327"/>
                    <a:gd name="connsiteX5" fmla="*/ 322233 w 415395"/>
                    <a:gd name="connsiteY5" fmla="*/ 33699 h 614327"/>
                    <a:gd name="connsiteX6" fmla="*/ 383240 w 415395"/>
                    <a:gd name="connsiteY6" fmla="*/ 4226 h 614327"/>
                    <a:gd name="connsiteX7" fmla="*/ 412714 w 415395"/>
                    <a:gd name="connsiteY7" fmla="*/ 65233 h 614327"/>
                    <a:gd name="connsiteX8" fmla="*/ 397577 w 415395"/>
                    <a:gd name="connsiteY8" fmla="*/ 204735 h 614327"/>
                    <a:gd name="connsiteX9" fmla="*/ 345858 w 415395"/>
                    <a:gd name="connsiteY9" fmla="*/ 492560 h 614327"/>
                    <a:gd name="connsiteX10" fmla="*/ 259053 w 415395"/>
                    <a:gd name="connsiteY10" fmla="*/ 614131 h 614327"/>
                    <a:gd name="connsiteX11" fmla="*/ 109055 w 415395"/>
                    <a:gd name="connsiteY11" fmla="*/ 492560 h 614327"/>
                    <a:gd name="connsiteX12" fmla="*/ 109055 w 415395"/>
                    <a:gd name="connsiteY12" fmla="*/ 418490 h 614327"/>
                    <a:gd name="connsiteX13" fmla="*/ 20566 w 415395"/>
                    <a:gd name="connsiteY13" fmla="*/ 347264 h 614327"/>
                    <a:gd name="connsiteX14" fmla="*/ 12187 w 415395"/>
                    <a:gd name="connsiteY14" fmla="*/ 269739 h 614327"/>
                    <a:gd name="connsiteX0" fmla="*/ 12187 w 415395"/>
                    <a:gd name="connsiteY0" fmla="*/ 269739 h 646409"/>
                    <a:gd name="connsiteX1" fmla="*/ 89712 w 415395"/>
                    <a:gd name="connsiteY1" fmla="*/ 261359 h 646409"/>
                    <a:gd name="connsiteX2" fmla="*/ 154540 w 415395"/>
                    <a:gd name="connsiteY2" fmla="*/ 313540 h 646409"/>
                    <a:gd name="connsiteX3" fmla="*/ 167095 w 415395"/>
                    <a:gd name="connsiteY3" fmla="*/ 298273 h 646409"/>
                    <a:gd name="connsiteX4" fmla="*/ 264962 w 415395"/>
                    <a:gd name="connsiteY4" fmla="*/ 218590 h 646409"/>
                    <a:gd name="connsiteX5" fmla="*/ 322233 w 415395"/>
                    <a:gd name="connsiteY5" fmla="*/ 33699 h 646409"/>
                    <a:gd name="connsiteX6" fmla="*/ 383240 w 415395"/>
                    <a:gd name="connsiteY6" fmla="*/ 4226 h 646409"/>
                    <a:gd name="connsiteX7" fmla="*/ 412714 w 415395"/>
                    <a:gd name="connsiteY7" fmla="*/ 65233 h 646409"/>
                    <a:gd name="connsiteX8" fmla="*/ 397577 w 415395"/>
                    <a:gd name="connsiteY8" fmla="*/ 204735 h 646409"/>
                    <a:gd name="connsiteX9" fmla="*/ 345858 w 415395"/>
                    <a:gd name="connsiteY9" fmla="*/ 492560 h 646409"/>
                    <a:gd name="connsiteX10" fmla="*/ 234728 w 415395"/>
                    <a:gd name="connsiteY10" fmla="*/ 646265 h 646409"/>
                    <a:gd name="connsiteX11" fmla="*/ 109055 w 415395"/>
                    <a:gd name="connsiteY11" fmla="*/ 492560 h 646409"/>
                    <a:gd name="connsiteX12" fmla="*/ 109055 w 415395"/>
                    <a:gd name="connsiteY12" fmla="*/ 418490 h 646409"/>
                    <a:gd name="connsiteX13" fmla="*/ 20566 w 415395"/>
                    <a:gd name="connsiteY13" fmla="*/ 347264 h 646409"/>
                    <a:gd name="connsiteX14" fmla="*/ 12187 w 415395"/>
                    <a:gd name="connsiteY14" fmla="*/ 269739 h 646409"/>
                    <a:gd name="connsiteX0" fmla="*/ 12187 w 415395"/>
                    <a:gd name="connsiteY0" fmla="*/ 269739 h 647012"/>
                    <a:gd name="connsiteX1" fmla="*/ 89712 w 415395"/>
                    <a:gd name="connsiteY1" fmla="*/ 261359 h 647012"/>
                    <a:gd name="connsiteX2" fmla="*/ 154540 w 415395"/>
                    <a:gd name="connsiteY2" fmla="*/ 313540 h 647012"/>
                    <a:gd name="connsiteX3" fmla="*/ 167095 w 415395"/>
                    <a:gd name="connsiteY3" fmla="*/ 298273 h 647012"/>
                    <a:gd name="connsiteX4" fmla="*/ 264962 w 415395"/>
                    <a:gd name="connsiteY4" fmla="*/ 218590 h 647012"/>
                    <a:gd name="connsiteX5" fmla="*/ 322233 w 415395"/>
                    <a:gd name="connsiteY5" fmla="*/ 33699 h 647012"/>
                    <a:gd name="connsiteX6" fmla="*/ 383240 w 415395"/>
                    <a:gd name="connsiteY6" fmla="*/ 4226 h 647012"/>
                    <a:gd name="connsiteX7" fmla="*/ 412714 w 415395"/>
                    <a:gd name="connsiteY7" fmla="*/ 65233 h 647012"/>
                    <a:gd name="connsiteX8" fmla="*/ 397577 w 415395"/>
                    <a:gd name="connsiteY8" fmla="*/ 204735 h 647012"/>
                    <a:gd name="connsiteX9" fmla="*/ 345858 w 415395"/>
                    <a:gd name="connsiteY9" fmla="*/ 492560 h 647012"/>
                    <a:gd name="connsiteX10" fmla="*/ 234728 w 415395"/>
                    <a:gd name="connsiteY10" fmla="*/ 646265 h 647012"/>
                    <a:gd name="connsiteX11" fmla="*/ 109055 w 415395"/>
                    <a:gd name="connsiteY11" fmla="*/ 418490 h 647012"/>
                    <a:gd name="connsiteX12" fmla="*/ 20566 w 415395"/>
                    <a:gd name="connsiteY12" fmla="*/ 347264 h 647012"/>
                    <a:gd name="connsiteX13" fmla="*/ 12187 w 415395"/>
                    <a:gd name="connsiteY13" fmla="*/ 269739 h 647012"/>
                    <a:gd name="connsiteX0" fmla="*/ 12187 w 415395"/>
                    <a:gd name="connsiteY0" fmla="*/ 269739 h 554405"/>
                    <a:gd name="connsiteX1" fmla="*/ 89712 w 415395"/>
                    <a:gd name="connsiteY1" fmla="*/ 261359 h 554405"/>
                    <a:gd name="connsiteX2" fmla="*/ 154540 w 415395"/>
                    <a:gd name="connsiteY2" fmla="*/ 313540 h 554405"/>
                    <a:gd name="connsiteX3" fmla="*/ 167095 w 415395"/>
                    <a:gd name="connsiteY3" fmla="*/ 298273 h 554405"/>
                    <a:gd name="connsiteX4" fmla="*/ 264962 w 415395"/>
                    <a:gd name="connsiteY4" fmla="*/ 218590 h 554405"/>
                    <a:gd name="connsiteX5" fmla="*/ 322233 w 415395"/>
                    <a:gd name="connsiteY5" fmla="*/ 33699 h 554405"/>
                    <a:gd name="connsiteX6" fmla="*/ 383240 w 415395"/>
                    <a:gd name="connsiteY6" fmla="*/ 4226 h 554405"/>
                    <a:gd name="connsiteX7" fmla="*/ 412714 w 415395"/>
                    <a:gd name="connsiteY7" fmla="*/ 65233 h 554405"/>
                    <a:gd name="connsiteX8" fmla="*/ 397577 w 415395"/>
                    <a:gd name="connsiteY8" fmla="*/ 204735 h 554405"/>
                    <a:gd name="connsiteX9" fmla="*/ 345858 w 415395"/>
                    <a:gd name="connsiteY9" fmla="*/ 492560 h 554405"/>
                    <a:gd name="connsiteX10" fmla="*/ 240420 w 415395"/>
                    <a:gd name="connsiteY10" fmla="*/ 552491 h 554405"/>
                    <a:gd name="connsiteX11" fmla="*/ 109055 w 415395"/>
                    <a:gd name="connsiteY11" fmla="*/ 418490 h 554405"/>
                    <a:gd name="connsiteX12" fmla="*/ 20566 w 415395"/>
                    <a:gd name="connsiteY12" fmla="*/ 347264 h 554405"/>
                    <a:gd name="connsiteX13" fmla="*/ 12187 w 415395"/>
                    <a:gd name="connsiteY13" fmla="*/ 269739 h 554405"/>
                    <a:gd name="connsiteX0" fmla="*/ 12187 w 415395"/>
                    <a:gd name="connsiteY0" fmla="*/ 269739 h 557008"/>
                    <a:gd name="connsiteX1" fmla="*/ 89712 w 415395"/>
                    <a:gd name="connsiteY1" fmla="*/ 261359 h 557008"/>
                    <a:gd name="connsiteX2" fmla="*/ 154540 w 415395"/>
                    <a:gd name="connsiteY2" fmla="*/ 313540 h 557008"/>
                    <a:gd name="connsiteX3" fmla="*/ 167095 w 415395"/>
                    <a:gd name="connsiteY3" fmla="*/ 298273 h 557008"/>
                    <a:gd name="connsiteX4" fmla="*/ 264962 w 415395"/>
                    <a:gd name="connsiteY4" fmla="*/ 218590 h 557008"/>
                    <a:gd name="connsiteX5" fmla="*/ 322233 w 415395"/>
                    <a:gd name="connsiteY5" fmla="*/ 33699 h 557008"/>
                    <a:gd name="connsiteX6" fmla="*/ 383240 w 415395"/>
                    <a:gd name="connsiteY6" fmla="*/ 4226 h 557008"/>
                    <a:gd name="connsiteX7" fmla="*/ 412714 w 415395"/>
                    <a:gd name="connsiteY7" fmla="*/ 65233 h 557008"/>
                    <a:gd name="connsiteX8" fmla="*/ 397577 w 415395"/>
                    <a:gd name="connsiteY8" fmla="*/ 204735 h 557008"/>
                    <a:gd name="connsiteX9" fmla="*/ 345858 w 415395"/>
                    <a:gd name="connsiteY9" fmla="*/ 492560 h 557008"/>
                    <a:gd name="connsiteX10" fmla="*/ 240420 w 415395"/>
                    <a:gd name="connsiteY10" fmla="*/ 552491 h 557008"/>
                    <a:gd name="connsiteX11" fmla="*/ 109055 w 415395"/>
                    <a:gd name="connsiteY11" fmla="*/ 418490 h 557008"/>
                    <a:gd name="connsiteX12" fmla="*/ 20566 w 415395"/>
                    <a:gd name="connsiteY12" fmla="*/ 347264 h 557008"/>
                    <a:gd name="connsiteX13" fmla="*/ 12187 w 415395"/>
                    <a:gd name="connsiteY13" fmla="*/ 269739 h 557008"/>
                    <a:gd name="connsiteX0" fmla="*/ 12187 w 415395"/>
                    <a:gd name="connsiteY0" fmla="*/ 269739 h 598158"/>
                    <a:gd name="connsiteX1" fmla="*/ 89712 w 415395"/>
                    <a:gd name="connsiteY1" fmla="*/ 261359 h 598158"/>
                    <a:gd name="connsiteX2" fmla="*/ 154540 w 415395"/>
                    <a:gd name="connsiteY2" fmla="*/ 313540 h 598158"/>
                    <a:gd name="connsiteX3" fmla="*/ 167095 w 415395"/>
                    <a:gd name="connsiteY3" fmla="*/ 298273 h 598158"/>
                    <a:gd name="connsiteX4" fmla="*/ 264962 w 415395"/>
                    <a:gd name="connsiteY4" fmla="*/ 218590 h 598158"/>
                    <a:gd name="connsiteX5" fmla="*/ 322233 w 415395"/>
                    <a:gd name="connsiteY5" fmla="*/ 33699 h 598158"/>
                    <a:gd name="connsiteX6" fmla="*/ 383240 w 415395"/>
                    <a:gd name="connsiteY6" fmla="*/ 4226 h 598158"/>
                    <a:gd name="connsiteX7" fmla="*/ 412714 w 415395"/>
                    <a:gd name="connsiteY7" fmla="*/ 65233 h 598158"/>
                    <a:gd name="connsiteX8" fmla="*/ 397577 w 415395"/>
                    <a:gd name="connsiteY8" fmla="*/ 204735 h 598158"/>
                    <a:gd name="connsiteX9" fmla="*/ 345858 w 415395"/>
                    <a:gd name="connsiteY9" fmla="*/ 492560 h 598158"/>
                    <a:gd name="connsiteX10" fmla="*/ 237348 w 415395"/>
                    <a:gd name="connsiteY10" fmla="*/ 595268 h 598158"/>
                    <a:gd name="connsiteX11" fmla="*/ 109055 w 415395"/>
                    <a:gd name="connsiteY11" fmla="*/ 418490 h 598158"/>
                    <a:gd name="connsiteX12" fmla="*/ 20566 w 415395"/>
                    <a:gd name="connsiteY12" fmla="*/ 347264 h 598158"/>
                    <a:gd name="connsiteX13" fmla="*/ 12187 w 415395"/>
                    <a:gd name="connsiteY13" fmla="*/ 269739 h 598158"/>
                    <a:gd name="connsiteX0" fmla="*/ 12187 w 415395"/>
                    <a:gd name="connsiteY0" fmla="*/ 269739 h 598126"/>
                    <a:gd name="connsiteX1" fmla="*/ 89712 w 415395"/>
                    <a:gd name="connsiteY1" fmla="*/ 261359 h 598126"/>
                    <a:gd name="connsiteX2" fmla="*/ 154540 w 415395"/>
                    <a:gd name="connsiteY2" fmla="*/ 313540 h 598126"/>
                    <a:gd name="connsiteX3" fmla="*/ 167095 w 415395"/>
                    <a:gd name="connsiteY3" fmla="*/ 298273 h 598126"/>
                    <a:gd name="connsiteX4" fmla="*/ 264962 w 415395"/>
                    <a:gd name="connsiteY4" fmla="*/ 218590 h 598126"/>
                    <a:gd name="connsiteX5" fmla="*/ 322233 w 415395"/>
                    <a:gd name="connsiteY5" fmla="*/ 33699 h 598126"/>
                    <a:gd name="connsiteX6" fmla="*/ 383240 w 415395"/>
                    <a:gd name="connsiteY6" fmla="*/ 4226 h 598126"/>
                    <a:gd name="connsiteX7" fmla="*/ 412714 w 415395"/>
                    <a:gd name="connsiteY7" fmla="*/ 65233 h 598126"/>
                    <a:gd name="connsiteX8" fmla="*/ 397577 w 415395"/>
                    <a:gd name="connsiteY8" fmla="*/ 204735 h 598126"/>
                    <a:gd name="connsiteX9" fmla="*/ 345858 w 415395"/>
                    <a:gd name="connsiteY9" fmla="*/ 492560 h 598126"/>
                    <a:gd name="connsiteX10" fmla="*/ 237348 w 415395"/>
                    <a:gd name="connsiteY10" fmla="*/ 595268 h 598126"/>
                    <a:gd name="connsiteX11" fmla="*/ 109055 w 415395"/>
                    <a:gd name="connsiteY11" fmla="*/ 418490 h 598126"/>
                    <a:gd name="connsiteX12" fmla="*/ 20566 w 415395"/>
                    <a:gd name="connsiteY12" fmla="*/ 347264 h 598126"/>
                    <a:gd name="connsiteX13" fmla="*/ 12187 w 415395"/>
                    <a:gd name="connsiteY13" fmla="*/ 269739 h 598126"/>
                    <a:gd name="connsiteX0" fmla="*/ 12187 w 415395"/>
                    <a:gd name="connsiteY0" fmla="*/ 269739 h 596044"/>
                    <a:gd name="connsiteX1" fmla="*/ 89712 w 415395"/>
                    <a:gd name="connsiteY1" fmla="*/ 261359 h 596044"/>
                    <a:gd name="connsiteX2" fmla="*/ 154540 w 415395"/>
                    <a:gd name="connsiteY2" fmla="*/ 313540 h 596044"/>
                    <a:gd name="connsiteX3" fmla="*/ 167095 w 415395"/>
                    <a:gd name="connsiteY3" fmla="*/ 298273 h 596044"/>
                    <a:gd name="connsiteX4" fmla="*/ 264962 w 415395"/>
                    <a:gd name="connsiteY4" fmla="*/ 218590 h 596044"/>
                    <a:gd name="connsiteX5" fmla="*/ 322233 w 415395"/>
                    <a:gd name="connsiteY5" fmla="*/ 33699 h 596044"/>
                    <a:gd name="connsiteX6" fmla="*/ 383240 w 415395"/>
                    <a:gd name="connsiteY6" fmla="*/ 4226 h 596044"/>
                    <a:gd name="connsiteX7" fmla="*/ 412714 w 415395"/>
                    <a:gd name="connsiteY7" fmla="*/ 65233 h 596044"/>
                    <a:gd name="connsiteX8" fmla="*/ 397577 w 415395"/>
                    <a:gd name="connsiteY8" fmla="*/ 204735 h 596044"/>
                    <a:gd name="connsiteX9" fmla="*/ 345858 w 415395"/>
                    <a:gd name="connsiteY9" fmla="*/ 492560 h 596044"/>
                    <a:gd name="connsiteX10" fmla="*/ 237348 w 415395"/>
                    <a:gd name="connsiteY10" fmla="*/ 595268 h 596044"/>
                    <a:gd name="connsiteX11" fmla="*/ 109055 w 415395"/>
                    <a:gd name="connsiteY11" fmla="*/ 418490 h 596044"/>
                    <a:gd name="connsiteX12" fmla="*/ 20566 w 415395"/>
                    <a:gd name="connsiteY12" fmla="*/ 347264 h 596044"/>
                    <a:gd name="connsiteX13" fmla="*/ 12187 w 415395"/>
                    <a:gd name="connsiteY13" fmla="*/ 269739 h 596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5395" h="59604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386434" y="275956"/>
                        <a:pt x="361030" y="438037"/>
                        <a:pt x="345858" y="492560"/>
                      </a:cubicBezTo>
                      <a:cubicBezTo>
                        <a:pt x="345858" y="514273"/>
                        <a:pt x="332102" y="605349"/>
                        <a:pt x="237348" y="595268"/>
                      </a:cubicBezTo>
                      <a:cubicBezTo>
                        <a:pt x="142594" y="585187"/>
                        <a:pt x="144749" y="468323"/>
                        <a:pt x="109055" y="418490"/>
                      </a:cubicBez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005" name="グループ化 1004">
              <a:extLst>
                <a:ext uri="{FF2B5EF4-FFF2-40B4-BE49-F238E27FC236}">
                  <a16:creationId xmlns:a16="http://schemas.microsoft.com/office/drawing/2014/main" id="{43838B32-EB32-4099-9B2F-786B9DAA94EC}"/>
                </a:ext>
              </a:extLst>
            </p:cNvPr>
            <p:cNvGrpSpPr/>
            <p:nvPr/>
          </p:nvGrpSpPr>
          <p:grpSpPr>
            <a:xfrm>
              <a:off x="4927186" y="1722420"/>
              <a:ext cx="141444" cy="141444"/>
              <a:chOff x="1155936" y="1792837"/>
              <a:chExt cx="196614" cy="196614"/>
            </a:xfrm>
          </p:grpSpPr>
          <p:sp>
            <p:nvSpPr>
              <p:cNvPr id="1006" name="楕円 1005">
                <a:extLst>
                  <a:ext uri="{FF2B5EF4-FFF2-40B4-BE49-F238E27FC236}">
                    <a16:creationId xmlns:a16="http://schemas.microsoft.com/office/drawing/2014/main" id="{E6C59437-5035-4E38-94DB-CCE2E9D79ECC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046C6EAA-3E51-4D35-910A-BB48746A9643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8" name="楕円 1007">
                <a:extLst>
                  <a:ext uri="{FF2B5EF4-FFF2-40B4-BE49-F238E27FC236}">
                    <a16:creationId xmlns:a16="http://schemas.microsoft.com/office/drawing/2014/main" id="{4A14F59F-9510-41D2-8658-2A3A6E372777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09" name="楕円 1008">
                <a:extLst>
                  <a:ext uri="{FF2B5EF4-FFF2-40B4-BE49-F238E27FC236}">
                    <a16:creationId xmlns:a16="http://schemas.microsoft.com/office/drawing/2014/main" id="{E93E1CE2-ACF5-4F15-ADE4-714F41A9160C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48" name="グループ化 1047">
            <a:extLst>
              <a:ext uri="{FF2B5EF4-FFF2-40B4-BE49-F238E27FC236}">
                <a16:creationId xmlns:a16="http://schemas.microsoft.com/office/drawing/2014/main" id="{FE6CF85E-A6DB-4A4A-907D-9399C821F984}"/>
              </a:ext>
            </a:extLst>
          </p:cNvPr>
          <p:cNvGrpSpPr/>
          <p:nvPr/>
        </p:nvGrpSpPr>
        <p:grpSpPr>
          <a:xfrm>
            <a:off x="5946825" y="836765"/>
            <a:ext cx="1756996" cy="1597493"/>
            <a:chOff x="5946825" y="836765"/>
            <a:chExt cx="1756996" cy="1597493"/>
          </a:xfrm>
        </p:grpSpPr>
        <p:grpSp>
          <p:nvGrpSpPr>
            <p:cNvPr id="1049" name="グループ化 1048">
              <a:extLst>
                <a:ext uri="{FF2B5EF4-FFF2-40B4-BE49-F238E27FC236}">
                  <a16:creationId xmlns:a16="http://schemas.microsoft.com/office/drawing/2014/main" id="{2931AD6C-E51C-4174-8D36-AAC7FBBAF09D}"/>
                </a:ext>
              </a:extLst>
            </p:cNvPr>
            <p:cNvGrpSpPr/>
            <p:nvPr/>
          </p:nvGrpSpPr>
          <p:grpSpPr>
            <a:xfrm>
              <a:off x="5946825" y="983540"/>
              <a:ext cx="1756996" cy="1450718"/>
              <a:chOff x="6904861" y="4583919"/>
              <a:chExt cx="2915688" cy="2407430"/>
            </a:xfrm>
          </p:grpSpPr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CB94FCC8-F36A-49BE-9748-A6CFE99D2F0C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5D6FF2C0-201F-4050-AA86-88F1F423F2A9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9" name="四角形: 角を丸くする 1098">
                  <a:extLst>
                    <a:ext uri="{FF2B5EF4-FFF2-40B4-BE49-F238E27FC236}">
                      <a16:creationId xmlns:a16="http://schemas.microsoft.com/office/drawing/2014/main" id="{0CA15DE6-84A3-4997-9A22-D9485A73BA6B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1886649B-6A53-4AD2-9252-AA959314D198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19D4C4AF-B3B8-43CC-8A5E-FCABA9492EA9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025D1946-0065-436A-908D-999361F8C738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6" name="四角形: 角を丸くする 1095">
                  <a:extLst>
                    <a:ext uri="{FF2B5EF4-FFF2-40B4-BE49-F238E27FC236}">
                      <a16:creationId xmlns:a16="http://schemas.microsoft.com/office/drawing/2014/main" id="{A8EC059F-2D5E-4FB1-9364-369BB9D4EC79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7" name="フリーフォーム: 図形 1096">
                  <a:extLst>
                    <a:ext uri="{FF2B5EF4-FFF2-40B4-BE49-F238E27FC236}">
                      <a16:creationId xmlns:a16="http://schemas.microsoft.com/office/drawing/2014/main" id="{4019DE92-450C-4C9B-8637-2FBBFF859663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58" name="グループ化 1057">
                <a:extLst>
                  <a:ext uri="{FF2B5EF4-FFF2-40B4-BE49-F238E27FC236}">
                    <a16:creationId xmlns:a16="http://schemas.microsoft.com/office/drawing/2014/main" id="{D23A3955-5700-4AA6-8331-4EC3D622A3FA}"/>
                  </a:ext>
                </a:extLst>
              </p:cNvPr>
              <p:cNvGrpSpPr/>
              <p:nvPr/>
            </p:nvGrpSpPr>
            <p:grpSpPr>
              <a:xfrm>
                <a:off x="7713569" y="5212402"/>
                <a:ext cx="1287994" cy="1778947"/>
                <a:chOff x="4164403" y="2050315"/>
                <a:chExt cx="1287993" cy="1778947"/>
              </a:xfrm>
            </p:grpSpPr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31007BB5-A4E4-48ED-9FDE-2360C178596E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2055147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8" name="四角形: 角を丸くする 1087">
                  <a:extLst>
                    <a:ext uri="{FF2B5EF4-FFF2-40B4-BE49-F238E27FC236}">
                      <a16:creationId xmlns:a16="http://schemas.microsoft.com/office/drawing/2014/main" id="{D83B69C2-E79E-4146-A210-03E93BF014D2}"/>
                    </a:ext>
                  </a:extLst>
                </p:cNvPr>
                <p:cNvSpPr/>
                <p:nvPr/>
              </p:nvSpPr>
              <p:spPr bwMode="auto">
                <a:xfrm>
                  <a:off x="4164403" y="2050315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9" name="楕円 1088">
                  <a:extLst>
                    <a:ext uri="{FF2B5EF4-FFF2-40B4-BE49-F238E27FC236}">
                      <a16:creationId xmlns:a16="http://schemas.microsoft.com/office/drawing/2014/main" id="{B214AE53-33BA-432B-B054-598D5557F78C}"/>
                    </a:ext>
                  </a:extLst>
                </p:cNvPr>
                <p:cNvSpPr/>
                <p:nvPr/>
              </p:nvSpPr>
              <p:spPr bwMode="auto">
                <a:xfrm>
                  <a:off x="5135562" y="3154712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90" name="グループ化 1089">
                  <a:extLst>
                    <a:ext uri="{FF2B5EF4-FFF2-40B4-BE49-F238E27FC236}">
                      <a16:creationId xmlns:a16="http://schemas.microsoft.com/office/drawing/2014/main" id="{5551BE89-6D18-4C5E-BB95-4DB6D52BC6AD}"/>
                    </a:ext>
                  </a:extLst>
                </p:cNvPr>
                <p:cNvGrpSpPr/>
                <p:nvPr/>
              </p:nvGrpSpPr>
              <p:grpSpPr>
                <a:xfrm>
                  <a:off x="4429347" y="2380040"/>
                  <a:ext cx="757016" cy="865024"/>
                  <a:chOff x="4376960" y="2256662"/>
                  <a:chExt cx="861790" cy="984747"/>
                </a:xfrm>
              </p:grpSpPr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D318BFBE-A879-4DAB-B303-E68BD34773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70084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85000"/>
                      <a:lumOff val="1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2" name="楕円 1091">
                    <a:extLst>
                      <a:ext uri="{FF2B5EF4-FFF2-40B4-BE49-F238E27FC236}">
                        <a16:creationId xmlns:a16="http://schemas.microsoft.com/office/drawing/2014/main" id="{1069ADB0-504B-4C47-A04C-17AA58825C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3" name="楕円 1092">
                    <a:extLst>
                      <a:ext uri="{FF2B5EF4-FFF2-40B4-BE49-F238E27FC236}">
                        <a16:creationId xmlns:a16="http://schemas.microsoft.com/office/drawing/2014/main" id="{FBD4E8FB-1514-4890-A96A-0687EDEFA1F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094" name="楕円 1093">
                    <a:extLst>
                      <a:ext uri="{FF2B5EF4-FFF2-40B4-BE49-F238E27FC236}">
                        <a16:creationId xmlns:a16="http://schemas.microsoft.com/office/drawing/2014/main" id="{A5E5D674-D278-4B01-BD55-A98F6F6F08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059" name="グループ化 1058">
                <a:extLst>
                  <a:ext uri="{FF2B5EF4-FFF2-40B4-BE49-F238E27FC236}">
                    <a16:creationId xmlns:a16="http://schemas.microsoft.com/office/drawing/2014/main" id="{E206C614-A7D7-477F-A9EB-02E5705EF7D0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1074" name="角丸四角形 87">
                  <a:extLst>
                    <a:ext uri="{FF2B5EF4-FFF2-40B4-BE49-F238E27FC236}">
                      <a16:creationId xmlns:a16="http://schemas.microsoft.com/office/drawing/2014/main" id="{F547559C-F020-488C-A4AB-DE2B8D217E35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75" name="グループ化 1074">
                  <a:extLst>
                    <a:ext uri="{FF2B5EF4-FFF2-40B4-BE49-F238E27FC236}">
                      <a16:creationId xmlns:a16="http://schemas.microsoft.com/office/drawing/2014/main" id="{751D0974-B67E-4062-8F37-1FF5FF756298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076" name="グループ化 1075">
                    <a:extLst>
                      <a:ext uri="{FF2B5EF4-FFF2-40B4-BE49-F238E27FC236}">
                        <a16:creationId xmlns:a16="http://schemas.microsoft.com/office/drawing/2014/main" id="{C15CEE67-2475-4730-806C-3DAD4B2B4680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078" name="角丸四角形 100">
                      <a:extLst>
                        <a:ext uri="{FF2B5EF4-FFF2-40B4-BE49-F238E27FC236}">
                          <a16:creationId xmlns:a16="http://schemas.microsoft.com/office/drawing/2014/main" id="{88A56E9B-AFEC-4C46-98F8-D82EDF811C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9" name="角丸四角形 101">
                      <a:extLst>
                        <a:ext uri="{FF2B5EF4-FFF2-40B4-BE49-F238E27FC236}">
                          <a16:creationId xmlns:a16="http://schemas.microsoft.com/office/drawing/2014/main" id="{462B9C2D-6E0A-4102-B996-E19935EF586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0" name="角丸四角形 102">
                      <a:extLst>
                        <a:ext uri="{FF2B5EF4-FFF2-40B4-BE49-F238E27FC236}">
                          <a16:creationId xmlns:a16="http://schemas.microsoft.com/office/drawing/2014/main" id="{53CB8DD7-8B6E-43DD-8AE1-DD85B901891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1" name="角丸四角形 103">
                      <a:extLst>
                        <a:ext uri="{FF2B5EF4-FFF2-40B4-BE49-F238E27FC236}">
                          <a16:creationId xmlns:a16="http://schemas.microsoft.com/office/drawing/2014/main" id="{482DE1DB-0285-4A6E-B1E3-F567C17A3E0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2" name="角丸四角形 105">
                      <a:extLst>
                        <a:ext uri="{FF2B5EF4-FFF2-40B4-BE49-F238E27FC236}">
                          <a16:creationId xmlns:a16="http://schemas.microsoft.com/office/drawing/2014/main" id="{3F16E8E2-4B70-44E6-BF25-8A12E3C446B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3" name="角丸四角形 106">
                      <a:extLst>
                        <a:ext uri="{FF2B5EF4-FFF2-40B4-BE49-F238E27FC236}">
                          <a16:creationId xmlns:a16="http://schemas.microsoft.com/office/drawing/2014/main" id="{AAD5210D-1121-4F2B-B766-67DF8D77A01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4" name="角丸四角形 107">
                      <a:extLst>
                        <a:ext uri="{FF2B5EF4-FFF2-40B4-BE49-F238E27FC236}">
                          <a16:creationId xmlns:a16="http://schemas.microsoft.com/office/drawing/2014/main" id="{B1029A2A-7196-4C99-A9E2-82754716EBF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5" name="角丸四角形 108">
                      <a:extLst>
                        <a:ext uri="{FF2B5EF4-FFF2-40B4-BE49-F238E27FC236}">
                          <a16:creationId xmlns:a16="http://schemas.microsoft.com/office/drawing/2014/main" id="{1FAAA73A-CD29-495A-8835-9F3E69A9BE10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86" name="角丸四角形 104">
                      <a:extLst>
                        <a:ext uri="{FF2B5EF4-FFF2-40B4-BE49-F238E27FC236}">
                          <a16:creationId xmlns:a16="http://schemas.microsoft.com/office/drawing/2014/main" id="{9C4F8EDA-1C96-4D75-93C2-B88617B48722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77" name="円/楕円 99">
                    <a:extLst>
                      <a:ext uri="{FF2B5EF4-FFF2-40B4-BE49-F238E27FC236}">
                        <a16:creationId xmlns:a16="http://schemas.microsoft.com/office/drawing/2014/main" id="{08722F08-9C31-4EBD-A27D-6FA4DB31DCFE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060" name="グループ化 1059">
                <a:extLst>
                  <a:ext uri="{FF2B5EF4-FFF2-40B4-BE49-F238E27FC236}">
                    <a16:creationId xmlns:a16="http://schemas.microsoft.com/office/drawing/2014/main" id="{65D1B27C-6FCB-4913-96EA-457B536B644F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1061" name="角丸四角形 87">
                  <a:extLst>
                    <a:ext uri="{FF2B5EF4-FFF2-40B4-BE49-F238E27FC236}">
                      <a16:creationId xmlns:a16="http://schemas.microsoft.com/office/drawing/2014/main" id="{DE5C2AAB-5371-4D5E-9CF1-79A4FB2EF7FC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F10A4B9E-4FA3-4BB7-B40F-9BB655A8A296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1063" name="グループ化 1062">
                    <a:extLst>
                      <a:ext uri="{FF2B5EF4-FFF2-40B4-BE49-F238E27FC236}">
                        <a16:creationId xmlns:a16="http://schemas.microsoft.com/office/drawing/2014/main" id="{D5F3FBE4-0B09-4F16-8AD4-3825551BDC40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1065" name="角丸四角形 100">
                      <a:extLst>
                        <a:ext uri="{FF2B5EF4-FFF2-40B4-BE49-F238E27FC236}">
                          <a16:creationId xmlns:a16="http://schemas.microsoft.com/office/drawing/2014/main" id="{84E0ACB0-F2E1-4F91-9A0E-AEE2500694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66" name="角丸四角形 101">
                      <a:extLst>
                        <a:ext uri="{FF2B5EF4-FFF2-40B4-BE49-F238E27FC236}">
                          <a16:creationId xmlns:a16="http://schemas.microsoft.com/office/drawing/2014/main" id="{98677B29-11FD-4E7F-B6F6-DCF1DA4F864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67" name="角丸四角形 102">
                      <a:extLst>
                        <a:ext uri="{FF2B5EF4-FFF2-40B4-BE49-F238E27FC236}">
                          <a16:creationId xmlns:a16="http://schemas.microsoft.com/office/drawing/2014/main" id="{C41C4ECA-28E5-42B9-A103-8087D6EC09B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68" name="角丸四角形 103">
                      <a:extLst>
                        <a:ext uri="{FF2B5EF4-FFF2-40B4-BE49-F238E27FC236}">
                          <a16:creationId xmlns:a16="http://schemas.microsoft.com/office/drawing/2014/main" id="{A615A2E1-CE8B-4BA5-A410-6D1FBF02610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69" name="角丸四角形 105">
                      <a:extLst>
                        <a:ext uri="{FF2B5EF4-FFF2-40B4-BE49-F238E27FC236}">
                          <a16:creationId xmlns:a16="http://schemas.microsoft.com/office/drawing/2014/main" id="{C8CE821D-3F15-486C-ABC2-F0C9C99291B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0" name="角丸四角形 106">
                      <a:extLst>
                        <a:ext uri="{FF2B5EF4-FFF2-40B4-BE49-F238E27FC236}">
                          <a16:creationId xmlns:a16="http://schemas.microsoft.com/office/drawing/2014/main" id="{FDFAD67F-0D96-4F53-82FB-B988F56646F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1" name="角丸四角形 107">
                      <a:extLst>
                        <a:ext uri="{FF2B5EF4-FFF2-40B4-BE49-F238E27FC236}">
                          <a16:creationId xmlns:a16="http://schemas.microsoft.com/office/drawing/2014/main" id="{FDD1C64B-4B85-4BA9-85D1-C8E32963FB3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2" name="角丸四角形 108">
                      <a:extLst>
                        <a:ext uri="{FF2B5EF4-FFF2-40B4-BE49-F238E27FC236}">
                          <a16:creationId xmlns:a16="http://schemas.microsoft.com/office/drawing/2014/main" id="{5DF53411-ACC9-419A-ADDD-4ADBA07EEC75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1073" name="角丸四角形 104">
                      <a:extLst>
                        <a:ext uri="{FF2B5EF4-FFF2-40B4-BE49-F238E27FC236}">
                          <a16:creationId xmlns:a16="http://schemas.microsoft.com/office/drawing/2014/main" id="{C864E14A-E9CF-4D40-AC0B-7B2511CAA1C8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1064" name="円/楕円 99">
                    <a:extLst>
                      <a:ext uri="{FF2B5EF4-FFF2-40B4-BE49-F238E27FC236}">
                        <a16:creationId xmlns:a16="http://schemas.microsoft.com/office/drawing/2014/main" id="{7E516983-8FD3-4BF4-A827-CAC55E00644D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1050" name="正方形/長方形 1049">
              <a:extLst>
                <a:ext uri="{FF2B5EF4-FFF2-40B4-BE49-F238E27FC236}">
                  <a16:creationId xmlns:a16="http://schemas.microsoft.com/office/drawing/2014/main" id="{2446C13B-33C9-4A7E-A9A4-4A1B178F48ED}"/>
                </a:ext>
              </a:extLst>
            </p:cNvPr>
            <p:cNvSpPr/>
            <p:nvPr/>
          </p:nvSpPr>
          <p:spPr bwMode="auto">
            <a:xfrm>
              <a:off x="6049862" y="836765"/>
              <a:ext cx="1587594" cy="148946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B99553E7-A49D-434C-B71A-670534969BB8}"/>
                </a:ext>
              </a:extLst>
            </p:cNvPr>
            <p:cNvGrpSpPr/>
            <p:nvPr/>
          </p:nvGrpSpPr>
          <p:grpSpPr>
            <a:xfrm>
              <a:off x="6723228" y="1720837"/>
              <a:ext cx="196614" cy="196614"/>
              <a:chOff x="1155936" y="1792837"/>
              <a:chExt cx="196614" cy="196614"/>
            </a:xfrm>
          </p:grpSpPr>
          <p:sp>
            <p:nvSpPr>
              <p:cNvPr id="1052" name="楕円 1051">
                <a:extLst>
                  <a:ext uri="{FF2B5EF4-FFF2-40B4-BE49-F238E27FC236}">
                    <a16:creationId xmlns:a16="http://schemas.microsoft.com/office/drawing/2014/main" id="{892209F3-8C74-451F-9998-CA9CF5D1864F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3" name="楕円 1052">
                <a:extLst>
                  <a:ext uri="{FF2B5EF4-FFF2-40B4-BE49-F238E27FC236}">
                    <a16:creationId xmlns:a16="http://schemas.microsoft.com/office/drawing/2014/main" id="{A9540D5B-6B0D-4C7D-8E44-BF0D7E49EDC2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4" name="楕円 1053">
                <a:extLst>
                  <a:ext uri="{FF2B5EF4-FFF2-40B4-BE49-F238E27FC236}">
                    <a16:creationId xmlns:a16="http://schemas.microsoft.com/office/drawing/2014/main" id="{5FACE405-76A7-4077-A88D-0CF78F09C195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5" name="楕円 1054">
                <a:extLst>
                  <a:ext uri="{FF2B5EF4-FFF2-40B4-BE49-F238E27FC236}">
                    <a16:creationId xmlns:a16="http://schemas.microsoft.com/office/drawing/2014/main" id="{92C5BD71-E935-4710-A456-E6835E77A65A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101" name="グループ化 1100">
            <a:extLst>
              <a:ext uri="{FF2B5EF4-FFF2-40B4-BE49-F238E27FC236}">
                <a16:creationId xmlns:a16="http://schemas.microsoft.com/office/drawing/2014/main" id="{384A5050-5F8F-4013-8084-131556AC2BCE}"/>
              </a:ext>
            </a:extLst>
          </p:cNvPr>
          <p:cNvGrpSpPr/>
          <p:nvPr/>
        </p:nvGrpSpPr>
        <p:grpSpPr>
          <a:xfrm>
            <a:off x="8041672" y="843634"/>
            <a:ext cx="1446728" cy="1572870"/>
            <a:chOff x="8041672" y="843634"/>
            <a:chExt cx="1446728" cy="1572870"/>
          </a:xfrm>
        </p:grpSpPr>
        <p:grpSp>
          <p:nvGrpSpPr>
            <p:cNvPr id="1102" name="グループ化 1101">
              <a:extLst>
                <a:ext uri="{FF2B5EF4-FFF2-40B4-BE49-F238E27FC236}">
                  <a16:creationId xmlns:a16="http://schemas.microsoft.com/office/drawing/2014/main" id="{EAF019F0-AACB-4BFA-BE77-EF39A6400829}"/>
                </a:ext>
              </a:extLst>
            </p:cNvPr>
            <p:cNvGrpSpPr/>
            <p:nvPr/>
          </p:nvGrpSpPr>
          <p:grpSpPr>
            <a:xfrm>
              <a:off x="8152261" y="1882744"/>
              <a:ext cx="401498" cy="481027"/>
              <a:chOff x="6448270" y="2910364"/>
              <a:chExt cx="677803" cy="812063"/>
            </a:xfrm>
          </p:grpSpPr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47E78756-6842-4F9E-AC10-1D61FEA3401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8" name="四角形: 角を丸くする 1127">
                <a:extLst>
                  <a:ext uri="{FF2B5EF4-FFF2-40B4-BE49-F238E27FC236}">
                    <a16:creationId xmlns:a16="http://schemas.microsoft.com/office/drawing/2014/main" id="{06F5E124-2ECF-43C0-9DB1-7C563B6A4FE2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A238E25A-51BF-45C7-9AE3-605E89E3DD30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0EF0DDA4-4A61-46EE-8D0B-C9E7D87D66B3}"/>
                </a:ext>
              </a:extLst>
            </p:cNvPr>
            <p:cNvGrpSpPr/>
            <p:nvPr/>
          </p:nvGrpSpPr>
          <p:grpSpPr>
            <a:xfrm>
              <a:off x="8367971" y="1882744"/>
              <a:ext cx="401498" cy="481027"/>
              <a:chOff x="6448270" y="2910364"/>
              <a:chExt cx="677803" cy="812063"/>
            </a:xfrm>
          </p:grpSpPr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0AC79D07-223C-4117-B15B-504623B3354D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5" name="四角形: 角を丸くする 1124">
                <a:extLst>
                  <a:ext uri="{FF2B5EF4-FFF2-40B4-BE49-F238E27FC236}">
                    <a16:creationId xmlns:a16="http://schemas.microsoft.com/office/drawing/2014/main" id="{8981011D-5173-47CE-B282-3296A9C83A73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65B476DB-9047-477F-B69E-AABE9A51ECFA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1A99B28B-4E4B-4678-9400-D58AC8350815}"/>
                </a:ext>
              </a:extLst>
            </p:cNvPr>
            <p:cNvGrpSpPr/>
            <p:nvPr/>
          </p:nvGrpSpPr>
          <p:grpSpPr>
            <a:xfrm rot="20700000">
              <a:off x="8063712" y="991528"/>
              <a:ext cx="762945" cy="1050901"/>
              <a:chOff x="4164403" y="1989492"/>
              <a:chExt cx="1287993" cy="1774115"/>
            </a:xfrm>
          </p:grpSpPr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86A0651D-CD1E-47D2-83F0-7FCD57A7F04C}"/>
                  </a:ext>
                </a:extLst>
              </p:cNvPr>
              <p:cNvSpPr/>
              <p:nvPr/>
            </p:nvSpPr>
            <p:spPr bwMode="auto">
              <a:xfrm rot="10800000">
                <a:off x="4166707" y="1989492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8" name="四角形: 角を丸くする 1117">
                <a:extLst>
                  <a:ext uri="{FF2B5EF4-FFF2-40B4-BE49-F238E27FC236}">
                    <a16:creationId xmlns:a16="http://schemas.microsoft.com/office/drawing/2014/main" id="{1AD70CFD-0F62-4108-9708-65164EF6AB85}"/>
                  </a:ext>
                </a:extLst>
              </p:cNvPr>
              <p:cNvSpPr/>
              <p:nvPr/>
            </p:nvSpPr>
            <p:spPr bwMode="auto">
              <a:xfrm>
                <a:off x="4164403" y="1990090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000000">
                  <a:lumMod val="65000"/>
                  <a:lumOff val="3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1420440B-2DD3-4783-901F-9F5176C802B9}"/>
                  </a:ext>
                </a:extLst>
              </p:cNvPr>
              <p:cNvGrpSpPr/>
              <p:nvPr/>
            </p:nvGrpSpPr>
            <p:grpSpPr>
              <a:xfrm>
                <a:off x="4429347" y="2374980"/>
                <a:ext cx="757016" cy="853234"/>
                <a:chOff x="4376960" y="2250901"/>
                <a:chExt cx="861790" cy="971325"/>
              </a:xfrm>
            </p:grpSpPr>
            <p:sp>
              <p:nvSpPr>
                <p:cNvPr id="1120" name="フリーフォーム: 図形 1119">
                  <a:extLst>
                    <a:ext uri="{FF2B5EF4-FFF2-40B4-BE49-F238E27FC236}">
                      <a16:creationId xmlns:a16="http://schemas.microsoft.com/office/drawing/2014/main" id="{9E662620-885E-43F1-9B99-4FA43F3082EF}"/>
                    </a:ext>
                  </a:extLst>
                </p:cNvPr>
                <p:cNvSpPr/>
                <p:nvPr/>
              </p:nvSpPr>
              <p:spPr bwMode="auto">
                <a:xfrm>
                  <a:off x="4376960" y="2250901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1" name="楕円 1120">
                  <a:extLst>
                    <a:ext uri="{FF2B5EF4-FFF2-40B4-BE49-F238E27FC236}">
                      <a16:creationId xmlns:a16="http://schemas.microsoft.com/office/drawing/2014/main" id="{2FD840CA-5F8F-48AA-BF32-42CB667501A0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2" name="楕円 1121">
                  <a:extLst>
                    <a:ext uri="{FF2B5EF4-FFF2-40B4-BE49-F238E27FC236}">
                      <a16:creationId xmlns:a16="http://schemas.microsoft.com/office/drawing/2014/main" id="{BAD813AD-A83A-42CB-BE89-556D79AD91B2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3" name="楕円 1122">
                  <a:extLst>
                    <a:ext uri="{FF2B5EF4-FFF2-40B4-BE49-F238E27FC236}">
                      <a16:creationId xmlns:a16="http://schemas.microsoft.com/office/drawing/2014/main" id="{4EC54080-D77A-4FDF-87D7-79FD5615C4F2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105" name="四角形: 角を丸くする 1104">
              <a:extLst>
                <a:ext uri="{FF2B5EF4-FFF2-40B4-BE49-F238E27FC236}">
                  <a16:creationId xmlns:a16="http://schemas.microsoft.com/office/drawing/2014/main" id="{0539950F-79A9-49DA-AEA5-243CFC2072A3}"/>
                </a:ext>
              </a:extLst>
            </p:cNvPr>
            <p:cNvSpPr/>
            <p:nvPr/>
          </p:nvSpPr>
          <p:spPr bwMode="auto">
            <a:xfrm rot="900000">
              <a:off x="8041672" y="1715213"/>
              <a:ext cx="573091" cy="134431"/>
            </a:xfrm>
            <a:prstGeom prst="roundRect">
              <a:avLst>
                <a:gd name="adj" fmla="val 50000"/>
              </a:avLst>
            </a:prstGeom>
            <a:solidFill>
              <a:srgbClr val="000000">
                <a:lumMod val="65000"/>
                <a:lumOff val="3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06" name="グループ化 1105">
              <a:extLst>
                <a:ext uri="{FF2B5EF4-FFF2-40B4-BE49-F238E27FC236}">
                  <a16:creationId xmlns:a16="http://schemas.microsoft.com/office/drawing/2014/main" id="{A4678513-2DED-4654-82A3-16A0D7EF4146}"/>
                </a:ext>
              </a:extLst>
            </p:cNvPr>
            <p:cNvGrpSpPr/>
            <p:nvPr/>
          </p:nvGrpSpPr>
          <p:grpSpPr>
            <a:xfrm>
              <a:off x="8337644" y="1363578"/>
              <a:ext cx="172944" cy="172944"/>
              <a:chOff x="1155936" y="1792837"/>
              <a:chExt cx="196614" cy="196614"/>
            </a:xfrm>
          </p:grpSpPr>
          <p:sp>
            <p:nvSpPr>
              <p:cNvPr id="1113" name="楕円 1112">
                <a:extLst>
                  <a:ext uri="{FF2B5EF4-FFF2-40B4-BE49-F238E27FC236}">
                    <a16:creationId xmlns:a16="http://schemas.microsoft.com/office/drawing/2014/main" id="{E2E97FF6-D291-48E7-9FF2-9C4619CC32C5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4" name="楕円 1113">
                <a:extLst>
                  <a:ext uri="{FF2B5EF4-FFF2-40B4-BE49-F238E27FC236}">
                    <a16:creationId xmlns:a16="http://schemas.microsoft.com/office/drawing/2014/main" id="{B6D6DE5F-F4E5-4AB6-A02E-E3427808B398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5" name="楕円 1114">
                <a:extLst>
                  <a:ext uri="{FF2B5EF4-FFF2-40B4-BE49-F238E27FC236}">
                    <a16:creationId xmlns:a16="http://schemas.microsoft.com/office/drawing/2014/main" id="{A86C2298-416A-4B60-879A-0485ABC781CC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6" name="楕円 1115">
                <a:extLst>
                  <a:ext uri="{FF2B5EF4-FFF2-40B4-BE49-F238E27FC236}">
                    <a16:creationId xmlns:a16="http://schemas.microsoft.com/office/drawing/2014/main" id="{964BD326-2BF2-4B97-95C3-51DFCFF789F4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07" name="正方形/長方形 1106">
              <a:extLst>
                <a:ext uri="{FF2B5EF4-FFF2-40B4-BE49-F238E27FC236}">
                  <a16:creationId xmlns:a16="http://schemas.microsoft.com/office/drawing/2014/main" id="{E1BA7120-C0ED-408F-B372-72BEE5BBED37}"/>
                </a:ext>
              </a:extLst>
            </p:cNvPr>
            <p:cNvSpPr/>
            <p:nvPr/>
          </p:nvSpPr>
          <p:spPr bwMode="auto">
            <a:xfrm>
              <a:off x="8496108" y="843634"/>
              <a:ext cx="992292" cy="1572870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08" name="グループ化 1107">
              <a:extLst>
                <a:ext uri="{FF2B5EF4-FFF2-40B4-BE49-F238E27FC236}">
                  <a16:creationId xmlns:a16="http://schemas.microsoft.com/office/drawing/2014/main" id="{38DE9985-E0BB-4955-9171-952A99FBA318}"/>
                </a:ext>
              </a:extLst>
            </p:cNvPr>
            <p:cNvGrpSpPr/>
            <p:nvPr/>
          </p:nvGrpSpPr>
          <p:grpSpPr>
            <a:xfrm rot="16200000">
              <a:off x="8399392" y="1653861"/>
              <a:ext cx="193432" cy="115302"/>
              <a:chOff x="5413104" y="2795649"/>
              <a:chExt cx="426734" cy="252915"/>
            </a:xfrm>
          </p:grpSpPr>
          <p:sp>
            <p:nvSpPr>
              <p:cNvPr id="1109" name="角丸四角形 583">
                <a:extLst>
                  <a:ext uri="{FF2B5EF4-FFF2-40B4-BE49-F238E27FC236}">
                    <a16:creationId xmlns:a16="http://schemas.microsoft.com/office/drawing/2014/main" id="{6D184A86-243D-472E-962C-3B2EF10069E0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0" name="角丸四角形 584">
                <a:extLst>
                  <a:ext uri="{FF2B5EF4-FFF2-40B4-BE49-F238E27FC236}">
                    <a16:creationId xmlns:a16="http://schemas.microsoft.com/office/drawing/2014/main" id="{4418A5FC-0137-4A1B-BD6B-5D6536CC2D07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1" name="角丸四角形 585">
                <a:extLst>
                  <a:ext uri="{FF2B5EF4-FFF2-40B4-BE49-F238E27FC236}">
                    <a16:creationId xmlns:a16="http://schemas.microsoft.com/office/drawing/2014/main" id="{B68205EC-940A-4A8B-A615-44A4B76436FE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2" name="角丸四角形 586">
                <a:extLst>
                  <a:ext uri="{FF2B5EF4-FFF2-40B4-BE49-F238E27FC236}">
                    <a16:creationId xmlns:a16="http://schemas.microsoft.com/office/drawing/2014/main" id="{68791608-14D1-420C-979F-6898400D0C91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9F428CB-3EA4-4722-9264-DFD00BA8A494}"/>
              </a:ext>
            </a:extLst>
          </p:cNvPr>
          <p:cNvGrpSpPr/>
          <p:nvPr/>
        </p:nvGrpSpPr>
        <p:grpSpPr>
          <a:xfrm>
            <a:off x="815604" y="2813826"/>
            <a:ext cx="876749" cy="1554276"/>
            <a:chOff x="5669353" y="1216593"/>
            <a:chExt cx="1287993" cy="228331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A61F52A-CC8D-4E94-9CD9-4E6763E3586B}"/>
                </a:ext>
              </a:extLst>
            </p:cNvPr>
            <p:cNvGrpSpPr/>
            <p:nvPr/>
          </p:nvGrpSpPr>
          <p:grpSpPr>
            <a:xfrm>
              <a:off x="5669353" y="1216593"/>
              <a:ext cx="1287993" cy="2283318"/>
              <a:chOff x="4164403" y="1216593"/>
              <a:chExt cx="1287993" cy="2283318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25CDEE1-56BA-40A9-ADF8-EB908D61C602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86B8AB2-052F-4E61-AEA7-6C2AEB8DA9DA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808080">
                  <a:lumMod val="20000"/>
                  <a:lumOff val="8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四角形: 上の 2 つの角を丸める 7">
                <a:extLst>
                  <a:ext uri="{FF2B5EF4-FFF2-40B4-BE49-F238E27FC236}">
                    <a16:creationId xmlns:a16="http://schemas.microsoft.com/office/drawing/2014/main" id="{04F1CB69-4B54-4BB4-B6C2-32E836093FC8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FDD8828-2DBB-4FEE-8166-C5EEB35215C9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8D78D637-E5C0-41F6-B81D-6727970DB1A8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3779E19F-B7A5-4F6E-BA8A-1E6D3BA4862A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48A540E3-FB91-4C9A-A28E-BCF8C19AB8B0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927BEC07-99D1-4EE2-919C-A3F1F9D6328E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2602E0D-1D9D-4E75-AD69-226F34598003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69E19CC6-F4EA-4C97-B4FA-387285A12A15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" name="楕円 15">
                  <a:extLst>
                    <a:ext uri="{FF2B5EF4-FFF2-40B4-BE49-F238E27FC236}">
                      <a16:creationId xmlns:a16="http://schemas.microsoft.com/office/drawing/2014/main" id="{9A49C7B3-5206-4471-9815-2E1239CEDCA2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" name="楕円 16">
                  <a:extLst>
                    <a:ext uri="{FF2B5EF4-FFF2-40B4-BE49-F238E27FC236}">
                      <a16:creationId xmlns:a16="http://schemas.microsoft.com/office/drawing/2014/main" id="{FA6C7988-D040-4EB2-B542-C940B322A53B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37FB779-5B30-4F2C-B726-A023FAAD2945}"/>
                </a:ext>
              </a:extLst>
            </p:cNvPr>
            <p:cNvSpPr/>
            <p:nvPr/>
          </p:nvSpPr>
          <p:spPr bwMode="auto">
            <a:xfrm>
              <a:off x="6113409" y="2643647"/>
              <a:ext cx="404072" cy="229798"/>
            </a:xfrm>
            <a:custGeom>
              <a:avLst/>
              <a:gdLst>
                <a:gd name="connsiteX0" fmla="*/ 325668 w 651336"/>
                <a:gd name="connsiteY0" fmla="*/ 0 h 370417"/>
                <a:gd name="connsiteX1" fmla="*/ 650859 w 651336"/>
                <a:gd name="connsiteY1" fmla="*/ 183896 h 370417"/>
                <a:gd name="connsiteX2" fmla="*/ 651336 w 651336"/>
                <a:gd name="connsiteY2" fmla="*/ 185209 h 370417"/>
                <a:gd name="connsiteX3" fmla="*/ 650859 w 651336"/>
                <a:gd name="connsiteY3" fmla="*/ 186521 h 370417"/>
                <a:gd name="connsiteX4" fmla="*/ 325668 w 651336"/>
                <a:gd name="connsiteY4" fmla="*/ 370417 h 370417"/>
                <a:gd name="connsiteX5" fmla="*/ 478 w 651336"/>
                <a:gd name="connsiteY5" fmla="*/ 186521 h 370417"/>
                <a:gd name="connsiteX6" fmla="*/ 0 w 651336"/>
                <a:gd name="connsiteY6" fmla="*/ 185209 h 370417"/>
                <a:gd name="connsiteX7" fmla="*/ 478 w 651336"/>
                <a:gd name="connsiteY7" fmla="*/ 183896 h 370417"/>
                <a:gd name="connsiteX8" fmla="*/ 325668 w 651336"/>
                <a:gd name="connsiteY8" fmla="*/ 0 h 370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51336" h="370417">
                  <a:moveTo>
                    <a:pt x="325668" y="0"/>
                  </a:moveTo>
                  <a:cubicBezTo>
                    <a:pt x="471855" y="0"/>
                    <a:pt x="597282" y="75828"/>
                    <a:pt x="650859" y="183896"/>
                  </a:cubicBezTo>
                  <a:lnTo>
                    <a:pt x="651336" y="185209"/>
                  </a:lnTo>
                  <a:lnTo>
                    <a:pt x="650859" y="186521"/>
                  </a:lnTo>
                  <a:cubicBezTo>
                    <a:pt x="597282" y="294589"/>
                    <a:pt x="471855" y="370417"/>
                    <a:pt x="325668" y="370417"/>
                  </a:cubicBezTo>
                  <a:cubicBezTo>
                    <a:pt x="179482" y="370417"/>
                    <a:pt x="54055" y="294589"/>
                    <a:pt x="478" y="186521"/>
                  </a:cubicBezTo>
                  <a:lnTo>
                    <a:pt x="0" y="185209"/>
                  </a:lnTo>
                  <a:lnTo>
                    <a:pt x="478" y="183896"/>
                  </a:lnTo>
                  <a:cubicBezTo>
                    <a:pt x="54055" y="75828"/>
                    <a:pt x="179482" y="0"/>
                    <a:pt x="325668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71A03E5-8701-4E54-A8F5-F14D77C0BE3D}"/>
                </a:ext>
              </a:extLst>
            </p:cNvPr>
            <p:cNvSpPr/>
            <p:nvPr/>
          </p:nvSpPr>
          <p:spPr bwMode="auto">
            <a:xfrm>
              <a:off x="6230211" y="2671498"/>
              <a:ext cx="174096" cy="17409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81AF77B-DFEB-429C-BA33-87E86911249A}"/>
              </a:ext>
            </a:extLst>
          </p:cNvPr>
          <p:cNvGrpSpPr/>
          <p:nvPr/>
        </p:nvGrpSpPr>
        <p:grpSpPr>
          <a:xfrm>
            <a:off x="4109607" y="2813826"/>
            <a:ext cx="1584881" cy="1618331"/>
            <a:chOff x="6950190" y="323655"/>
            <a:chExt cx="3328522" cy="3398772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A7B9754F-8B39-4B79-BBB4-F404F67862D9}"/>
                </a:ext>
              </a:extLst>
            </p:cNvPr>
            <p:cNvGrpSpPr/>
            <p:nvPr/>
          </p:nvGrpSpPr>
          <p:grpSpPr>
            <a:xfrm>
              <a:off x="7886545" y="2910364"/>
              <a:ext cx="677803" cy="812063"/>
              <a:chOff x="3872880" y="3616108"/>
              <a:chExt cx="677803" cy="812063"/>
            </a:xfrm>
          </p:grpSpPr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BD98DE20-2816-4CED-81EC-BA392A966630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A2C62DAB-7514-4191-B470-BA7BE879BAC2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9BD4502-AC9F-42C3-AE99-DAE1DCFB5B94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489CC33-60D9-473E-A392-D50F5E6896D0}"/>
                </a:ext>
              </a:extLst>
            </p:cNvPr>
            <p:cNvGrpSpPr/>
            <p:nvPr/>
          </p:nvGrpSpPr>
          <p:grpSpPr>
            <a:xfrm rot="18900000" flipH="1">
              <a:off x="9600909" y="2335728"/>
              <a:ext cx="677803" cy="812063"/>
              <a:chOff x="3872880" y="3616108"/>
              <a:chExt cx="677803" cy="812063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3B26EF46-72E3-49CE-81D1-E7907836868E}"/>
                  </a:ext>
                </a:extLst>
              </p:cNvPr>
              <p:cNvSpPr/>
              <p:nvPr/>
            </p:nvSpPr>
            <p:spPr bwMode="auto">
              <a:xfrm>
                <a:off x="4142910" y="3616108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FE5F7060-B7E8-422B-92B8-A56F5605F8DB}"/>
                  </a:ext>
                </a:extLst>
              </p:cNvPr>
              <p:cNvSpPr/>
              <p:nvPr/>
            </p:nvSpPr>
            <p:spPr bwMode="auto">
              <a:xfrm>
                <a:off x="4078443" y="4122886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3832AAC8-3EDE-49C5-8BBB-23EB58E8B9DD}"/>
                  </a:ext>
                </a:extLst>
              </p:cNvPr>
              <p:cNvSpPr/>
              <p:nvPr/>
            </p:nvSpPr>
            <p:spPr bwMode="auto">
              <a:xfrm>
                <a:off x="3872880" y="4201227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8C91A95-1A12-43CA-A184-743B133FEACD}"/>
                </a:ext>
              </a:extLst>
            </p:cNvPr>
            <p:cNvSpPr/>
            <p:nvPr/>
          </p:nvSpPr>
          <p:spPr bwMode="auto">
            <a:xfrm>
              <a:off x="8854393" y="434269"/>
              <a:ext cx="335719" cy="778497"/>
            </a:xfrm>
            <a:custGeom>
              <a:avLst/>
              <a:gdLst>
                <a:gd name="connsiteX0" fmla="*/ 385027 w 385027"/>
                <a:gd name="connsiteY0" fmla="*/ 0 h 892837"/>
                <a:gd name="connsiteX1" fmla="*/ 385027 w 385027"/>
                <a:gd name="connsiteY1" fmla="*/ 75973 h 892837"/>
                <a:gd name="connsiteX2" fmla="*/ 297418 w 385027"/>
                <a:gd name="connsiteY2" fmla="*/ 132852 h 892837"/>
                <a:gd name="connsiteX3" fmla="*/ 60087 w 385027"/>
                <a:gd name="connsiteY3" fmla="*/ 666766 h 892837"/>
                <a:gd name="connsiteX4" fmla="*/ 71024 w 385027"/>
                <a:gd name="connsiteY4" fmla="*/ 796530 h 892837"/>
                <a:gd name="connsiteX5" fmla="*/ 96017 w 385027"/>
                <a:gd name="connsiteY5" fmla="*/ 892837 h 892837"/>
                <a:gd name="connsiteX6" fmla="*/ 33392 w 385027"/>
                <a:gd name="connsiteY6" fmla="*/ 892837 h 892837"/>
                <a:gd name="connsiteX7" fmla="*/ 12157 w 385027"/>
                <a:gd name="connsiteY7" fmla="*/ 811015 h 892837"/>
                <a:gd name="connsiteX8" fmla="*/ 0 w 385027"/>
                <a:gd name="connsiteY8" fmla="*/ 666766 h 892837"/>
                <a:gd name="connsiteX9" fmla="*/ 365468 w 385027"/>
                <a:gd name="connsiteY9" fmla="*/ 7262 h 892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5027" h="892837">
                  <a:moveTo>
                    <a:pt x="385027" y="0"/>
                  </a:moveTo>
                  <a:lnTo>
                    <a:pt x="385027" y="75973"/>
                  </a:lnTo>
                  <a:lnTo>
                    <a:pt x="297418" y="132852"/>
                  </a:lnTo>
                  <a:cubicBezTo>
                    <a:pt x="154230" y="248562"/>
                    <a:pt x="60087" y="444514"/>
                    <a:pt x="60087" y="666766"/>
                  </a:cubicBezTo>
                  <a:cubicBezTo>
                    <a:pt x="60087" y="711217"/>
                    <a:pt x="63853" y="754615"/>
                    <a:pt x="71024" y="796530"/>
                  </a:cubicBezTo>
                  <a:lnTo>
                    <a:pt x="96017" y="892837"/>
                  </a:lnTo>
                  <a:lnTo>
                    <a:pt x="33392" y="892837"/>
                  </a:lnTo>
                  <a:lnTo>
                    <a:pt x="12157" y="811015"/>
                  </a:lnTo>
                  <a:cubicBezTo>
                    <a:pt x="4186" y="764421"/>
                    <a:pt x="0" y="716178"/>
                    <a:pt x="0" y="666766"/>
                  </a:cubicBezTo>
                  <a:cubicBezTo>
                    <a:pt x="0" y="370293"/>
                    <a:pt x="150698" y="115919"/>
                    <a:pt x="365468" y="7262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55AA57B-3ACB-48E4-8358-BEC5BDF0F83F}"/>
                </a:ext>
              </a:extLst>
            </p:cNvPr>
            <p:cNvGrpSpPr/>
            <p:nvPr/>
          </p:nvGrpSpPr>
          <p:grpSpPr>
            <a:xfrm rot="20700000">
              <a:off x="8166160" y="1203764"/>
              <a:ext cx="1287993" cy="1800021"/>
              <a:chOff x="5669353" y="1699890"/>
              <a:chExt cx="1287993" cy="1800021"/>
            </a:xfrm>
          </p:grpSpPr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557965CE-345C-44BE-8B35-D5799D6E66CC}"/>
                  </a:ext>
                </a:extLst>
              </p:cNvPr>
              <p:cNvGrpSpPr/>
              <p:nvPr/>
            </p:nvGrpSpPr>
            <p:grpSpPr>
              <a:xfrm>
                <a:off x="5669353" y="1699890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151DA165-741A-4E70-B361-B36CD6D29916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四角形: 角を丸くする 46">
                  <a:extLst>
                    <a:ext uri="{FF2B5EF4-FFF2-40B4-BE49-F238E27FC236}">
                      <a16:creationId xmlns:a16="http://schemas.microsoft.com/office/drawing/2014/main" id="{C80D1DC4-A4F3-49E8-B90D-E8D7887EDB60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ACA3E590-2BC4-4AFE-890E-2C32F3D32280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AE0A0D15-494F-44AA-AE3F-04062DF2391E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50" name="フリーフォーム: 図形 49">
                    <a:extLst>
                      <a:ext uri="{FF2B5EF4-FFF2-40B4-BE49-F238E27FC236}">
                        <a16:creationId xmlns:a16="http://schemas.microsoft.com/office/drawing/2014/main" id="{F40F5783-E0BD-48F5-960C-A739D5E218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1" name="楕円 50">
                    <a:extLst>
                      <a:ext uri="{FF2B5EF4-FFF2-40B4-BE49-F238E27FC236}">
                        <a16:creationId xmlns:a16="http://schemas.microsoft.com/office/drawing/2014/main" id="{FD4AC977-5A1D-4B4E-83EC-36D7269030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" name="楕円 51">
                    <a:extLst>
                      <a:ext uri="{FF2B5EF4-FFF2-40B4-BE49-F238E27FC236}">
                        <a16:creationId xmlns:a16="http://schemas.microsoft.com/office/drawing/2014/main" id="{BADF12F0-2699-4701-A87F-97AF77E05A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" name="楕円 52">
                    <a:extLst>
                      <a:ext uri="{FF2B5EF4-FFF2-40B4-BE49-F238E27FC236}">
                        <a16:creationId xmlns:a16="http://schemas.microsoft.com/office/drawing/2014/main" id="{5E402ACA-3CFC-4CD6-AF60-FC5037C334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7B641518-9C45-4B0D-BD09-57BFBA19B69B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72BF254E-EA98-4BF0-A231-4344B89362DB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" name="フリーフォーム 3005">
              <a:extLst>
                <a:ext uri="{FF2B5EF4-FFF2-40B4-BE49-F238E27FC236}">
                  <a16:creationId xmlns:a16="http://schemas.microsoft.com/office/drawing/2014/main" id="{0B610173-BF3C-43BC-B69F-9BA1794B1162}"/>
                </a:ext>
              </a:extLst>
            </p:cNvPr>
            <p:cNvSpPr/>
            <p:nvPr/>
          </p:nvSpPr>
          <p:spPr>
            <a:xfrm rot="9900000" flipH="1">
              <a:off x="9255886" y="1028990"/>
              <a:ext cx="624338" cy="652500"/>
            </a:xfrm>
            <a:custGeom>
              <a:avLst/>
              <a:gdLst>
                <a:gd name="connsiteX0" fmla="*/ 1199901 w 1199901"/>
                <a:gd name="connsiteY0" fmla="*/ 972391 h 972391"/>
                <a:gd name="connsiteX1" fmla="*/ 876051 w 1199901"/>
                <a:gd name="connsiteY1" fmla="*/ 972391 h 972391"/>
                <a:gd name="connsiteX2" fmla="*/ 876051 w 1199901"/>
                <a:gd name="connsiteY2" fmla="*/ 330200 h 972391"/>
                <a:gd name="connsiteX3" fmla="*/ 165100 w 1199901"/>
                <a:gd name="connsiteY3" fmla="*/ 330200 h 972391"/>
                <a:gd name="connsiteX4" fmla="*/ 0 w 1199901"/>
                <a:gd name="connsiteY4" fmla="*/ 165100 h 972391"/>
                <a:gd name="connsiteX5" fmla="*/ 165100 w 1199901"/>
                <a:gd name="connsiteY5" fmla="*/ 0 h 972391"/>
                <a:gd name="connsiteX6" fmla="*/ 1030848 w 1199901"/>
                <a:gd name="connsiteY6" fmla="*/ 0 h 972391"/>
                <a:gd name="connsiteX7" fmla="*/ 1095112 w 1199901"/>
                <a:gd name="connsiteY7" fmla="*/ 12974 h 972391"/>
                <a:gd name="connsiteX8" fmla="*/ 1100435 w 1199901"/>
                <a:gd name="connsiteY8" fmla="*/ 16563 h 972391"/>
                <a:gd name="connsiteX9" fmla="*/ 1101005 w 1199901"/>
                <a:gd name="connsiteY9" fmla="*/ 16678 h 972391"/>
                <a:gd name="connsiteX10" fmla="*/ 1199901 w 1199901"/>
                <a:gd name="connsiteY10" fmla="*/ 165878 h 972391"/>
                <a:gd name="connsiteX0" fmla="*/ 0 w 1199901"/>
                <a:gd name="connsiteY0" fmla="*/ 165100 h 972391"/>
                <a:gd name="connsiteX1" fmla="*/ 165100 w 1199901"/>
                <a:gd name="connsiteY1" fmla="*/ 0 h 972391"/>
                <a:gd name="connsiteX2" fmla="*/ 1030848 w 1199901"/>
                <a:gd name="connsiteY2" fmla="*/ 0 h 972391"/>
                <a:gd name="connsiteX3" fmla="*/ 1095112 w 1199901"/>
                <a:gd name="connsiteY3" fmla="*/ 12974 h 972391"/>
                <a:gd name="connsiteX4" fmla="*/ 1100435 w 1199901"/>
                <a:gd name="connsiteY4" fmla="*/ 16563 h 972391"/>
                <a:gd name="connsiteX5" fmla="*/ 1101005 w 1199901"/>
                <a:gd name="connsiteY5" fmla="*/ 16678 h 972391"/>
                <a:gd name="connsiteX6" fmla="*/ 1199901 w 1199901"/>
                <a:gd name="connsiteY6" fmla="*/ 165878 h 972391"/>
                <a:gd name="connsiteX7" fmla="*/ 1199901 w 1199901"/>
                <a:gd name="connsiteY7" fmla="*/ 972391 h 972391"/>
                <a:gd name="connsiteX8" fmla="*/ 876051 w 1199901"/>
                <a:gd name="connsiteY8" fmla="*/ 972391 h 972391"/>
                <a:gd name="connsiteX9" fmla="*/ 876051 w 1199901"/>
                <a:gd name="connsiteY9" fmla="*/ 330200 h 972391"/>
                <a:gd name="connsiteX10" fmla="*/ 165100 w 1199901"/>
                <a:gd name="connsiteY10" fmla="*/ 330200 h 972391"/>
                <a:gd name="connsiteX11" fmla="*/ 91440 w 1199901"/>
                <a:gd name="connsiteY11" fmla="*/ 256540 h 972391"/>
                <a:gd name="connsiteX0" fmla="*/ 115501 w 1150302"/>
                <a:gd name="connsiteY0" fmla="*/ 0 h 972391"/>
                <a:gd name="connsiteX1" fmla="*/ 981249 w 1150302"/>
                <a:gd name="connsiteY1" fmla="*/ 0 h 972391"/>
                <a:gd name="connsiteX2" fmla="*/ 1045513 w 1150302"/>
                <a:gd name="connsiteY2" fmla="*/ 12974 h 972391"/>
                <a:gd name="connsiteX3" fmla="*/ 1050836 w 1150302"/>
                <a:gd name="connsiteY3" fmla="*/ 16563 h 972391"/>
                <a:gd name="connsiteX4" fmla="*/ 1051406 w 1150302"/>
                <a:gd name="connsiteY4" fmla="*/ 16678 h 972391"/>
                <a:gd name="connsiteX5" fmla="*/ 1150302 w 1150302"/>
                <a:gd name="connsiteY5" fmla="*/ 165878 h 972391"/>
                <a:gd name="connsiteX6" fmla="*/ 1150302 w 1150302"/>
                <a:gd name="connsiteY6" fmla="*/ 972391 h 972391"/>
                <a:gd name="connsiteX7" fmla="*/ 826452 w 1150302"/>
                <a:gd name="connsiteY7" fmla="*/ 972391 h 972391"/>
                <a:gd name="connsiteX8" fmla="*/ 826452 w 1150302"/>
                <a:gd name="connsiteY8" fmla="*/ 330200 h 972391"/>
                <a:gd name="connsiteX9" fmla="*/ 115501 w 1150302"/>
                <a:gd name="connsiteY9" fmla="*/ 330200 h 972391"/>
                <a:gd name="connsiteX10" fmla="*/ 41841 w 1150302"/>
                <a:gd name="connsiteY10" fmla="*/ 25654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0 w 1034801"/>
                <a:gd name="connsiteY9" fmla="*/ 330200 h 972391"/>
                <a:gd name="connsiteX0" fmla="*/ 0 w 1034801"/>
                <a:gd name="connsiteY0" fmla="*/ 0 h 972391"/>
                <a:gd name="connsiteX1" fmla="*/ 865748 w 1034801"/>
                <a:gd name="connsiteY1" fmla="*/ 0 h 972391"/>
                <a:gd name="connsiteX2" fmla="*/ 930012 w 1034801"/>
                <a:gd name="connsiteY2" fmla="*/ 12974 h 972391"/>
                <a:gd name="connsiteX3" fmla="*/ 935335 w 1034801"/>
                <a:gd name="connsiteY3" fmla="*/ 16563 h 972391"/>
                <a:gd name="connsiteX4" fmla="*/ 935905 w 1034801"/>
                <a:gd name="connsiteY4" fmla="*/ 16678 h 972391"/>
                <a:gd name="connsiteX5" fmla="*/ 1034801 w 1034801"/>
                <a:gd name="connsiteY5" fmla="*/ 165878 h 972391"/>
                <a:gd name="connsiteX6" fmla="*/ 1034801 w 1034801"/>
                <a:gd name="connsiteY6" fmla="*/ 972391 h 972391"/>
                <a:gd name="connsiteX7" fmla="*/ 710951 w 1034801"/>
                <a:gd name="connsiteY7" fmla="*/ 972391 h 972391"/>
                <a:gd name="connsiteX8" fmla="*/ 710951 w 1034801"/>
                <a:gd name="connsiteY8" fmla="*/ 330200 h 972391"/>
                <a:gd name="connsiteX9" fmla="*/ 101028 w 1034801"/>
                <a:gd name="connsiteY9" fmla="*/ 332445 h 972391"/>
                <a:gd name="connsiteX0" fmla="*/ 0 w 1142564"/>
                <a:gd name="connsiteY0" fmla="*/ 0 h 972391"/>
                <a:gd name="connsiteX1" fmla="*/ 973511 w 1142564"/>
                <a:gd name="connsiteY1" fmla="*/ 0 h 972391"/>
                <a:gd name="connsiteX2" fmla="*/ 1037775 w 1142564"/>
                <a:gd name="connsiteY2" fmla="*/ 12974 h 972391"/>
                <a:gd name="connsiteX3" fmla="*/ 1043098 w 1142564"/>
                <a:gd name="connsiteY3" fmla="*/ 16563 h 972391"/>
                <a:gd name="connsiteX4" fmla="*/ 1043668 w 1142564"/>
                <a:gd name="connsiteY4" fmla="*/ 16678 h 972391"/>
                <a:gd name="connsiteX5" fmla="*/ 1142564 w 1142564"/>
                <a:gd name="connsiteY5" fmla="*/ 165878 h 972391"/>
                <a:gd name="connsiteX6" fmla="*/ 1142564 w 1142564"/>
                <a:gd name="connsiteY6" fmla="*/ 972391 h 972391"/>
                <a:gd name="connsiteX7" fmla="*/ 818714 w 1142564"/>
                <a:gd name="connsiteY7" fmla="*/ 972391 h 972391"/>
                <a:gd name="connsiteX8" fmla="*/ 818714 w 1142564"/>
                <a:gd name="connsiteY8" fmla="*/ 330200 h 972391"/>
                <a:gd name="connsiteX9" fmla="*/ 208791 w 1142564"/>
                <a:gd name="connsiteY9" fmla="*/ 332445 h 972391"/>
                <a:gd name="connsiteX0" fmla="*/ 15916 w 933773"/>
                <a:gd name="connsiteY0" fmla="*/ 2245 h 972391"/>
                <a:gd name="connsiteX1" fmla="*/ 764720 w 933773"/>
                <a:gd name="connsiteY1" fmla="*/ 0 h 972391"/>
                <a:gd name="connsiteX2" fmla="*/ 828984 w 933773"/>
                <a:gd name="connsiteY2" fmla="*/ 12974 h 972391"/>
                <a:gd name="connsiteX3" fmla="*/ 834307 w 933773"/>
                <a:gd name="connsiteY3" fmla="*/ 16563 h 972391"/>
                <a:gd name="connsiteX4" fmla="*/ 834877 w 933773"/>
                <a:gd name="connsiteY4" fmla="*/ 16678 h 972391"/>
                <a:gd name="connsiteX5" fmla="*/ 933773 w 933773"/>
                <a:gd name="connsiteY5" fmla="*/ 165878 h 972391"/>
                <a:gd name="connsiteX6" fmla="*/ 933773 w 933773"/>
                <a:gd name="connsiteY6" fmla="*/ 972391 h 972391"/>
                <a:gd name="connsiteX7" fmla="*/ 609923 w 933773"/>
                <a:gd name="connsiteY7" fmla="*/ 972391 h 972391"/>
                <a:gd name="connsiteX8" fmla="*/ 609923 w 933773"/>
                <a:gd name="connsiteY8" fmla="*/ 330200 h 972391"/>
                <a:gd name="connsiteX9" fmla="*/ 0 w 933773"/>
                <a:gd name="connsiteY9" fmla="*/ 332445 h 972391"/>
                <a:gd name="connsiteX0" fmla="*/ 4715 w 922572"/>
                <a:gd name="connsiteY0" fmla="*/ 2245 h 972391"/>
                <a:gd name="connsiteX1" fmla="*/ 753519 w 922572"/>
                <a:gd name="connsiteY1" fmla="*/ 0 h 972391"/>
                <a:gd name="connsiteX2" fmla="*/ 817783 w 922572"/>
                <a:gd name="connsiteY2" fmla="*/ 12974 h 972391"/>
                <a:gd name="connsiteX3" fmla="*/ 823106 w 922572"/>
                <a:gd name="connsiteY3" fmla="*/ 16563 h 972391"/>
                <a:gd name="connsiteX4" fmla="*/ 823676 w 922572"/>
                <a:gd name="connsiteY4" fmla="*/ 16678 h 972391"/>
                <a:gd name="connsiteX5" fmla="*/ 922572 w 922572"/>
                <a:gd name="connsiteY5" fmla="*/ 165878 h 972391"/>
                <a:gd name="connsiteX6" fmla="*/ 922572 w 922572"/>
                <a:gd name="connsiteY6" fmla="*/ 972391 h 972391"/>
                <a:gd name="connsiteX7" fmla="*/ 598722 w 922572"/>
                <a:gd name="connsiteY7" fmla="*/ 972391 h 972391"/>
                <a:gd name="connsiteX8" fmla="*/ 598722 w 922572"/>
                <a:gd name="connsiteY8" fmla="*/ 330200 h 972391"/>
                <a:gd name="connsiteX9" fmla="*/ 0 w 922572"/>
                <a:gd name="connsiteY9" fmla="*/ 333116 h 972391"/>
                <a:gd name="connsiteX0" fmla="*/ 0 w 917857"/>
                <a:gd name="connsiteY0" fmla="*/ 2245 h 972391"/>
                <a:gd name="connsiteX1" fmla="*/ 748804 w 917857"/>
                <a:gd name="connsiteY1" fmla="*/ 0 h 972391"/>
                <a:gd name="connsiteX2" fmla="*/ 813068 w 917857"/>
                <a:gd name="connsiteY2" fmla="*/ 12974 h 972391"/>
                <a:gd name="connsiteX3" fmla="*/ 818391 w 917857"/>
                <a:gd name="connsiteY3" fmla="*/ 16563 h 972391"/>
                <a:gd name="connsiteX4" fmla="*/ 818961 w 917857"/>
                <a:gd name="connsiteY4" fmla="*/ 16678 h 972391"/>
                <a:gd name="connsiteX5" fmla="*/ 917857 w 917857"/>
                <a:gd name="connsiteY5" fmla="*/ 165878 h 972391"/>
                <a:gd name="connsiteX6" fmla="*/ 917857 w 917857"/>
                <a:gd name="connsiteY6" fmla="*/ 972391 h 972391"/>
                <a:gd name="connsiteX7" fmla="*/ 594007 w 917857"/>
                <a:gd name="connsiteY7" fmla="*/ 972391 h 972391"/>
                <a:gd name="connsiteX8" fmla="*/ 594007 w 917857"/>
                <a:gd name="connsiteY8" fmla="*/ 330200 h 972391"/>
                <a:gd name="connsiteX9" fmla="*/ 3060 w 917857"/>
                <a:gd name="connsiteY9" fmla="*/ 334707 h 972391"/>
                <a:gd name="connsiteX0" fmla="*/ 0 w 921285"/>
                <a:gd name="connsiteY0" fmla="*/ 3162 h 972391"/>
                <a:gd name="connsiteX1" fmla="*/ 752232 w 921285"/>
                <a:gd name="connsiteY1" fmla="*/ 0 h 972391"/>
                <a:gd name="connsiteX2" fmla="*/ 816496 w 921285"/>
                <a:gd name="connsiteY2" fmla="*/ 12974 h 972391"/>
                <a:gd name="connsiteX3" fmla="*/ 821819 w 921285"/>
                <a:gd name="connsiteY3" fmla="*/ 16563 h 972391"/>
                <a:gd name="connsiteX4" fmla="*/ 822389 w 921285"/>
                <a:gd name="connsiteY4" fmla="*/ 16678 h 972391"/>
                <a:gd name="connsiteX5" fmla="*/ 921285 w 921285"/>
                <a:gd name="connsiteY5" fmla="*/ 165878 h 972391"/>
                <a:gd name="connsiteX6" fmla="*/ 921285 w 921285"/>
                <a:gd name="connsiteY6" fmla="*/ 972391 h 972391"/>
                <a:gd name="connsiteX7" fmla="*/ 597435 w 921285"/>
                <a:gd name="connsiteY7" fmla="*/ 972391 h 972391"/>
                <a:gd name="connsiteX8" fmla="*/ 597435 w 921285"/>
                <a:gd name="connsiteY8" fmla="*/ 330200 h 972391"/>
                <a:gd name="connsiteX9" fmla="*/ 6488 w 921285"/>
                <a:gd name="connsiteY9" fmla="*/ 334707 h 972391"/>
                <a:gd name="connsiteX0" fmla="*/ 8445 w 929730"/>
                <a:gd name="connsiteY0" fmla="*/ 3162 h 972391"/>
                <a:gd name="connsiteX1" fmla="*/ 760677 w 929730"/>
                <a:gd name="connsiteY1" fmla="*/ 0 h 972391"/>
                <a:gd name="connsiteX2" fmla="*/ 824941 w 929730"/>
                <a:gd name="connsiteY2" fmla="*/ 12974 h 972391"/>
                <a:gd name="connsiteX3" fmla="*/ 830264 w 929730"/>
                <a:gd name="connsiteY3" fmla="*/ 16563 h 972391"/>
                <a:gd name="connsiteX4" fmla="*/ 830834 w 929730"/>
                <a:gd name="connsiteY4" fmla="*/ 16678 h 972391"/>
                <a:gd name="connsiteX5" fmla="*/ 929730 w 929730"/>
                <a:gd name="connsiteY5" fmla="*/ 165878 h 972391"/>
                <a:gd name="connsiteX6" fmla="*/ 929730 w 929730"/>
                <a:gd name="connsiteY6" fmla="*/ 972391 h 972391"/>
                <a:gd name="connsiteX7" fmla="*/ 605880 w 929730"/>
                <a:gd name="connsiteY7" fmla="*/ 972391 h 972391"/>
                <a:gd name="connsiteX8" fmla="*/ 605880 w 929730"/>
                <a:gd name="connsiteY8" fmla="*/ 330200 h 972391"/>
                <a:gd name="connsiteX9" fmla="*/ -1 w 929730"/>
                <a:gd name="connsiteY9" fmla="*/ 333812 h 972391"/>
                <a:gd name="connsiteX0" fmla="*/ 0 w 930424"/>
                <a:gd name="connsiteY0" fmla="*/ 5613 h 972391"/>
                <a:gd name="connsiteX1" fmla="*/ 761371 w 930424"/>
                <a:gd name="connsiteY1" fmla="*/ 0 h 972391"/>
                <a:gd name="connsiteX2" fmla="*/ 825635 w 930424"/>
                <a:gd name="connsiteY2" fmla="*/ 12974 h 972391"/>
                <a:gd name="connsiteX3" fmla="*/ 830958 w 930424"/>
                <a:gd name="connsiteY3" fmla="*/ 16563 h 972391"/>
                <a:gd name="connsiteX4" fmla="*/ 831528 w 930424"/>
                <a:gd name="connsiteY4" fmla="*/ 16678 h 972391"/>
                <a:gd name="connsiteX5" fmla="*/ 930424 w 930424"/>
                <a:gd name="connsiteY5" fmla="*/ 165878 h 972391"/>
                <a:gd name="connsiteX6" fmla="*/ 930424 w 930424"/>
                <a:gd name="connsiteY6" fmla="*/ 972391 h 972391"/>
                <a:gd name="connsiteX7" fmla="*/ 606574 w 930424"/>
                <a:gd name="connsiteY7" fmla="*/ 972391 h 972391"/>
                <a:gd name="connsiteX8" fmla="*/ 606574 w 930424"/>
                <a:gd name="connsiteY8" fmla="*/ 330200 h 972391"/>
                <a:gd name="connsiteX9" fmla="*/ 693 w 930424"/>
                <a:gd name="connsiteY9" fmla="*/ 333812 h 972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30424" h="972391">
                  <a:moveTo>
                    <a:pt x="0" y="5613"/>
                  </a:moveTo>
                  <a:lnTo>
                    <a:pt x="761371" y="0"/>
                  </a:lnTo>
                  <a:cubicBezTo>
                    <a:pt x="784167" y="0"/>
                    <a:pt x="805883" y="4620"/>
                    <a:pt x="825635" y="12974"/>
                  </a:cubicBezTo>
                  <a:lnTo>
                    <a:pt x="830958" y="16563"/>
                  </a:lnTo>
                  <a:lnTo>
                    <a:pt x="831528" y="16678"/>
                  </a:lnTo>
                  <a:cubicBezTo>
                    <a:pt x="889645" y="41259"/>
                    <a:pt x="930424" y="98806"/>
                    <a:pt x="930424" y="165878"/>
                  </a:cubicBezTo>
                  <a:lnTo>
                    <a:pt x="930424" y="972391"/>
                  </a:lnTo>
                  <a:lnTo>
                    <a:pt x="606574" y="972391"/>
                  </a:lnTo>
                  <a:lnTo>
                    <a:pt x="606574" y="330200"/>
                  </a:lnTo>
                  <a:lnTo>
                    <a:pt x="693" y="333812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F31953D-81BE-43FD-9E04-6B9078A999D6}"/>
                </a:ext>
              </a:extLst>
            </p:cNvPr>
            <p:cNvSpPr/>
            <p:nvPr/>
          </p:nvSpPr>
          <p:spPr bwMode="auto">
            <a:xfrm rot="10800000">
              <a:off x="9169107" y="412971"/>
              <a:ext cx="925959" cy="333154"/>
            </a:xfrm>
            <a:custGeom>
              <a:avLst/>
              <a:gdLst>
                <a:gd name="connsiteX0" fmla="*/ 925959 w 925959"/>
                <a:gd name="connsiteY0" fmla="*/ 333154 h 333154"/>
                <a:gd name="connsiteX1" fmla="*/ 840236 w 925959"/>
                <a:gd name="connsiteY1" fmla="*/ 333154 h 333154"/>
                <a:gd name="connsiteX2" fmla="*/ 840236 w 925959"/>
                <a:gd name="connsiteY2" fmla="*/ 160301 h 333154"/>
                <a:gd name="connsiteX3" fmla="*/ 762485 w 925959"/>
                <a:gd name="connsiteY3" fmla="*/ 82550 h 333154"/>
                <a:gd name="connsiteX4" fmla="*/ 163475 w 925959"/>
                <a:gd name="connsiteY4" fmla="*/ 82550 h 333154"/>
                <a:gd name="connsiteX5" fmla="*/ 85724 w 925959"/>
                <a:gd name="connsiteY5" fmla="*/ 160301 h 333154"/>
                <a:gd name="connsiteX6" fmla="*/ 85724 w 925959"/>
                <a:gd name="connsiteY6" fmla="*/ 333154 h 333154"/>
                <a:gd name="connsiteX7" fmla="*/ 0 w 925959"/>
                <a:gd name="connsiteY7" fmla="*/ 333154 h 333154"/>
                <a:gd name="connsiteX8" fmla="*/ 0 w 925959"/>
                <a:gd name="connsiteY8" fmla="*/ 128551 h 333154"/>
                <a:gd name="connsiteX9" fmla="*/ 128551 w 925959"/>
                <a:gd name="connsiteY9" fmla="*/ 0 h 333154"/>
                <a:gd name="connsiteX10" fmla="*/ 797408 w 925959"/>
                <a:gd name="connsiteY10" fmla="*/ 0 h 333154"/>
                <a:gd name="connsiteX11" fmla="*/ 925959 w 925959"/>
                <a:gd name="connsiteY11" fmla="*/ 128551 h 33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5959" h="333154">
                  <a:moveTo>
                    <a:pt x="925959" y="333154"/>
                  </a:moveTo>
                  <a:lnTo>
                    <a:pt x="840236" y="333154"/>
                  </a:lnTo>
                  <a:lnTo>
                    <a:pt x="840236" y="160301"/>
                  </a:lnTo>
                  <a:cubicBezTo>
                    <a:pt x="840236" y="117360"/>
                    <a:pt x="805426" y="82550"/>
                    <a:pt x="762485" y="82550"/>
                  </a:cubicBezTo>
                  <a:lnTo>
                    <a:pt x="163475" y="82550"/>
                  </a:lnTo>
                  <a:cubicBezTo>
                    <a:pt x="120534" y="82550"/>
                    <a:pt x="85724" y="117360"/>
                    <a:pt x="85724" y="160301"/>
                  </a:cubicBezTo>
                  <a:lnTo>
                    <a:pt x="85724" y="333154"/>
                  </a:lnTo>
                  <a:lnTo>
                    <a:pt x="0" y="333154"/>
                  </a:lnTo>
                  <a:lnTo>
                    <a:pt x="0" y="128551"/>
                  </a:lnTo>
                  <a:cubicBezTo>
                    <a:pt x="0" y="57554"/>
                    <a:pt x="57554" y="0"/>
                    <a:pt x="128551" y="0"/>
                  </a:cubicBezTo>
                  <a:lnTo>
                    <a:pt x="797408" y="0"/>
                  </a:lnTo>
                  <a:cubicBezTo>
                    <a:pt x="868405" y="0"/>
                    <a:pt x="925959" y="57554"/>
                    <a:pt x="925959" y="12855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45322E6-2C45-41F0-B46C-E023EF71A375}"/>
                </a:ext>
              </a:extLst>
            </p:cNvPr>
            <p:cNvGrpSpPr/>
            <p:nvPr/>
          </p:nvGrpSpPr>
          <p:grpSpPr>
            <a:xfrm>
              <a:off x="9021170" y="323655"/>
              <a:ext cx="362939" cy="167707"/>
              <a:chOff x="3293802" y="881100"/>
              <a:chExt cx="638990" cy="167707"/>
            </a:xfrm>
          </p:grpSpPr>
          <p:sp>
            <p:nvSpPr>
              <p:cNvPr id="41" name="四角形: 上の 2 つの角を丸める 40">
                <a:extLst>
                  <a:ext uri="{FF2B5EF4-FFF2-40B4-BE49-F238E27FC236}">
                    <a16:creationId xmlns:a16="http://schemas.microsoft.com/office/drawing/2014/main" id="{2904EA48-987D-4A8E-934C-E6850DAFD379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475BA6E9-EA4E-47EA-B007-D1EFE85475F3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2A84AC70-06FF-48B0-9808-943CEFCEA956}"/>
                </a:ext>
              </a:extLst>
            </p:cNvPr>
            <p:cNvGrpSpPr/>
            <p:nvPr/>
          </p:nvGrpSpPr>
          <p:grpSpPr>
            <a:xfrm>
              <a:off x="9872070" y="323655"/>
              <a:ext cx="362939" cy="167707"/>
              <a:chOff x="3293802" y="881100"/>
              <a:chExt cx="638990" cy="167707"/>
            </a:xfrm>
          </p:grpSpPr>
          <p:sp>
            <p:nvSpPr>
              <p:cNvPr id="39" name="四角形: 上の 2 つの角を丸める 38">
                <a:extLst>
                  <a:ext uri="{FF2B5EF4-FFF2-40B4-BE49-F238E27FC236}">
                    <a16:creationId xmlns:a16="http://schemas.microsoft.com/office/drawing/2014/main" id="{EFAF90AE-34F8-45C3-B937-4141BB91EE43}"/>
                  </a:ext>
                </a:extLst>
              </p:cNvPr>
              <p:cNvSpPr/>
              <p:nvPr/>
            </p:nvSpPr>
            <p:spPr bwMode="auto">
              <a:xfrm rot="10800000">
                <a:off x="3422472" y="951007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4C0AD609-D8DC-49EB-8D80-D5F9FB992AF0}"/>
                  </a:ext>
                </a:extLst>
              </p:cNvPr>
              <p:cNvSpPr/>
              <p:nvPr/>
            </p:nvSpPr>
            <p:spPr bwMode="auto">
              <a:xfrm rot="10800000">
                <a:off x="3293802" y="881100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9878DA1F-31E6-4904-97B5-E19E4D3D5EB0}"/>
                </a:ext>
              </a:extLst>
            </p:cNvPr>
            <p:cNvGrpSpPr/>
            <p:nvPr/>
          </p:nvGrpSpPr>
          <p:grpSpPr>
            <a:xfrm rot="900000">
              <a:off x="9344009" y="523913"/>
              <a:ext cx="513764" cy="500080"/>
              <a:chOff x="275883" y="-2666195"/>
              <a:chExt cx="300787" cy="292777"/>
            </a:xfrm>
            <a:solidFill>
              <a:srgbClr val="FF0000"/>
            </a:solidFill>
          </p:grpSpPr>
          <p:sp>
            <p:nvSpPr>
              <p:cNvPr id="33" name="フリーフォーム 579">
                <a:extLst>
                  <a:ext uri="{FF2B5EF4-FFF2-40B4-BE49-F238E27FC236}">
                    <a16:creationId xmlns:a16="http://schemas.microsoft.com/office/drawing/2014/main" id="{F012A615-FBBF-4DD4-912C-EDA8DC0509AC}"/>
                  </a:ext>
                </a:extLst>
              </p:cNvPr>
              <p:cNvSpPr/>
              <p:nvPr/>
            </p:nvSpPr>
            <p:spPr>
              <a:xfrm>
                <a:off x="282685" y="-2604562"/>
                <a:ext cx="293985" cy="231144"/>
              </a:xfrm>
              <a:custGeom>
                <a:avLst/>
                <a:gdLst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55790 w 481951"/>
                  <a:gd name="connsiteY7" fmla="*/ 287275 h 378933"/>
                  <a:gd name="connsiteX8" fmla="*/ 0 w 481951"/>
                  <a:gd name="connsiteY8" fmla="*/ 203107 h 378933"/>
                  <a:gd name="connsiteX9" fmla="*/ 0 w 481951"/>
                  <a:gd name="connsiteY9" fmla="*/ 203108 h 378933"/>
                  <a:gd name="connsiteX10" fmla="*/ 55790 w 481951"/>
                  <a:gd name="connsiteY10" fmla="*/ 118941 h 378933"/>
                  <a:gd name="connsiteX11" fmla="*/ 59288 w 481951"/>
                  <a:gd name="connsiteY11" fmla="*/ 118234 h 378933"/>
                  <a:gd name="connsiteX12" fmla="*/ 61165 w 481951"/>
                  <a:gd name="connsiteY12" fmla="*/ 112781 h 378933"/>
                  <a:gd name="connsiteX13" fmla="*/ 168887 w 481951"/>
                  <a:gd name="connsiteY13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64079 w 481951"/>
                  <a:gd name="connsiteY6" fmla="*/ 288948 h 378933"/>
                  <a:gd name="connsiteX7" fmla="*/ 0 w 481951"/>
                  <a:gd name="connsiteY7" fmla="*/ 203107 h 378933"/>
                  <a:gd name="connsiteX8" fmla="*/ 0 w 481951"/>
                  <a:gd name="connsiteY8" fmla="*/ 203108 h 378933"/>
                  <a:gd name="connsiteX9" fmla="*/ 55790 w 481951"/>
                  <a:gd name="connsiteY9" fmla="*/ 118941 h 378933"/>
                  <a:gd name="connsiteX10" fmla="*/ 59288 w 481951"/>
                  <a:gd name="connsiteY10" fmla="*/ 118234 h 378933"/>
                  <a:gd name="connsiteX11" fmla="*/ 61165 w 481951"/>
                  <a:gd name="connsiteY11" fmla="*/ 112781 h 378933"/>
                  <a:gd name="connsiteX12" fmla="*/ 168887 w 481951"/>
                  <a:gd name="connsiteY12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0 w 481951"/>
                  <a:gd name="connsiteY7" fmla="*/ 203108 h 378933"/>
                  <a:gd name="connsiteX8" fmla="*/ 55790 w 481951"/>
                  <a:gd name="connsiteY8" fmla="*/ 118941 h 378933"/>
                  <a:gd name="connsiteX9" fmla="*/ 59288 w 481951"/>
                  <a:gd name="connsiteY9" fmla="*/ 118234 h 378933"/>
                  <a:gd name="connsiteX10" fmla="*/ 61165 w 481951"/>
                  <a:gd name="connsiteY10" fmla="*/ 112781 h 378933"/>
                  <a:gd name="connsiteX11" fmla="*/ 168887 w 481951"/>
                  <a:gd name="connsiteY11" fmla="*/ 30123 h 378933"/>
                  <a:gd name="connsiteX0" fmla="*/ 168887 w 481951"/>
                  <a:gd name="connsiteY0" fmla="*/ 30123 h 378933"/>
                  <a:gd name="connsiteX1" fmla="*/ 258585 w 481951"/>
                  <a:gd name="connsiteY1" fmla="*/ 6089 h 378933"/>
                  <a:gd name="connsiteX2" fmla="*/ 475862 w 481951"/>
                  <a:gd name="connsiteY2" fmla="*/ 131534 h 378933"/>
                  <a:gd name="connsiteX3" fmla="*/ 350417 w 481951"/>
                  <a:gd name="connsiteY3" fmla="*/ 348811 h 378933"/>
                  <a:gd name="connsiteX4" fmla="*/ 260719 w 481951"/>
                  <a:gd name="connsiteY4" fmla="*/ 372845 h 378933"/>
                  <a:gd name="connsiteX5" fmla="*/ 74781 w 481951"/>
                  <a:gd name="connsiteY5" fmla="*/ 310493 h 378933"/>
                  <a:gd name="connsiteX6" fmla="*/ 0 w 481951"/>
                  <a:gd name="connsiteY6" fmla="*/ 203107 h 378933"/>
                  <a:gd name="connsiteX7" fmla="*/ 55790 w 481951"/>
                  <a:gd name="connsiteY7" fmla="*/ 118941 h 378933"/>
                  <a:gd name="connsiteX8" fmla="*/ 59288 w 481951"/>
                  <a:gd name="connsiteY8" fmla="*/ 118234 h 378933"/>
                  <a:gd name="connsiteX9" fmla="*/ 61165 w 481951"/>
                  <a:gd name="connsiteY9" fmla="*/ 112781 h 378933"/>
                  <a:gd name="connsiteX10" fmla="*/ 168887 w 481951"/>
                  <a:gd name="connsiteY10" fmla="*/ 30123 h 378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951" h="378933">
                    <a:moveTo>
                      <a:pt x="168887" y="30123"/>
                    </a:moveTo>
                    <a:lnTo>
                      <a:pt x="258585" y="6089"/>
                    </a:lnTo>
                    <a:cubicBezTo>
                      <a:pt x="353225" y="-19270"/>
                      <a:pt x="450503" y="36893"/>
                      <a:pt x="475862" y="131534"/>
                    </a:cubicBezTo>
                    <a:cubicBezTo>
                      <a:pt x="501221" y="226174"/>
                      <a:pt x="445057" y="323452"/>
                      <a:pt x="350417" y="348811"/>
                    </a:cubicBezTo>
                    <a:lnTo>
                      <a:pt x="260719" y="372845"/>
                    </a:lnTo>
                    <a:cubicBezTo>
                      <a:pt x="189739" y="391864"/>
                      <a:pt x="117275" y="365027"/>
                      <a:pt x="74781" y="310493"/>
                    </a:cubicBezTo>
                    <a:lnTo>
                      <a:pt x="0" y="203107"/>
                    </a:lnTo>
                    <a:lnTo>
                      <a:pt x="55790" y="118941"/>
                    </a:lnTo>
                    <a:lnTo>
                      <a:pt x="59288" y="118234"/>
                    </a:lnTo>
                    <a:lnTo>
                      <a:pt x="61165" y="112781"/>
                    </a:lnTo>
                    <a:cubicBezTo>
                      <a:pt x="83866" y="73462"/>
                      <a:pt x="121567" y="42803"/>
                      <a:pt x="168887" y="30123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角丸四角形 583">
                <a:extLst>
                  <a:ext uri="{FF2B5EF4-FFF2-40B4-BE49-F238E27FC236}">
                    <a16:creationId xmlns:a16="http://schemas.microsoft.com/office/drawing/2014/main" id="{41C35A96-7682-4048-8EFC-8C7E8215198D}"/>
                  </a:ext>
                </a:extLst>
              </p:cNvPr>
              <p:cNvSpPr/>
              <p:nvPr/>
            </p:nvSpPr>
            <p:spPr>
              <a:xfrm rot="20700000">
                <a:off x="491220" y="-2666195"/>
                <a:ext cx="62459" cy="148071"/>
              </a:xfrm>
              <a:prstGeom prst="roundRect">
                <a:avLst>
                  <a:gd name="adj" fmla="val 40698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角丸四角形 584">
                <a:extLst>
                  <a:ext uri="{FF2B5EF4-FFF2-40B4-BE49-F238E27FC236}">
                    <a16:creationId xmlns:a16="http://schemas.microsoft.com/office/drawing/2014/main" id="{1DD3CE7E-9FB3-4E62-A95D-A3CE8AEA903D}"/>
                  </a:ext>
                </a:extLst>
              </p:cNvPr>
              <p:cNvSpPr/>
              <p:nvPr/>
            </p:nvSpPr>
            <p:spPr>
              <a:xfrm rot="20700000">
                <a:off x="430890" y="-2650029"/>
                <a:ext cx="62459" cy="148071"/>
              </a:xfrm>
              <a:prstGeom prst="roundRect">
                <a:avLst>
                  <a:gd name="adj" fmla="val 43023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角丸四角形 585">
                <a:extLst>
                  <a:ext uri="{FF2B5EF4-FFF2-40B4-BE49-F238E27FC236}">
                    <a16:creationId xmlns:a16="http://schemas.microsoft.com/office/drawing/2014/main" id="{BB7699FD-9ABC-434B-8F86-62B010BBDEE6}"/>
                  </a:ext>
                </a:extLst>
              </p:cNvPr>
              <p:cNvSpPr/>
              <p:nvPr/>
            </p:nvSpPr>
            <p:spPr>
              <a:xfrm rot="20700000">
                <a:off x="370560" y="-2633864"/>
                <a:ext cx="62459" cy="148071"/>
              </a:xfrm>
              <a:prstGeom prst="roundRect">
                <a:avLst>
                  <a:gd name="adj" fmla="val 45349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角丸四角形 586">
                <a:extLst>
                  <a:ext uri="{FF2B5EF4-FFF2-40B4-BE49-F238E27FC236}">
                    <a16:creationId xmlns:a16="http://schemas.microsoft.com/office/drawing/2014/main" id="{DF766C82-4C0B-44E5-B43F-E4C57071F499}"/>
                  </a:ext>
                </a:extLst>
              </p:cNvPr>
              <p:cNvSpPr/>
              <p:nvPr/>
            </p:nvSpPr>
            <p:spPr>
              <a:xfrm rot="20700000">
                <a:off x="310229" y="-2617698"/>
                <a:ext cx="62459" cy="148071"/>
              </a:xfrm>
              <a:prstGeom prst="roundRect">
                <a:avLst>
                  <a:gd name="adj" fmla="val 4535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角丸四角形 587">
                <a:extLst>
                  <a:ext uri="{FF2B5EF4-FFF2-40B4-BE49-F238E27FC236}">
                    <a16:creationId xmlns:a16="http://schemas.microsoft.com/office/drawing/2014/main" id="{A6EFBE11-1A4C-4424-B387-E3E6DC84AB23}"/>
                  </a:ext>
                </a:extLst>
              </p:cNvPr>
              <p:cNvSpPr/>
              <p:nvPr/>
            </p:nvSpPr>
            <p:spPr>
              <a:xfrm rot="5400000">
                <a:off x="308556" y="-2563196"/>
                <a:ext cx="75530" cy="14087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片側の 2 つの角を丸めた四角形 885">
              <a:extLst>
                <a:ext uri="{FF2B5EF4-FFF2-40B4-BE49-F238E27FC236}">
                  <a16:creationId xmlns:a16="http://schemas.microsoft.com/office/drawing/2014/main" id="{16C45C5E-23D3-4257-81D2-23E94E686E83}"/>
                </a:ext>
              </a:extLst>
            </p:cNvPr>
            <p:cNvSpPr/>
            <p:nvPr/>
          </p:nvSpPr>
          <p:spPr>
            <a:xfrm rot="2700000">
              <a:off x="7699007" y="1812649"/>
              <a:ext cx="224899" cy="1081254"/>
            </a:xfrm>
            <a:custGeom>
              <a:avLst/>
              <a:gdLst>
                <a:gd name="connsiteX0" fmla="*/ 111608 w 223215"/>
                <a:gd name="connsiteY0" fmla="*/ 0 h 1133930"/>
                <a:gd name="connsiteX1" fmla="*/ 111608 w 223215"/>
                <a:gd name="connsiteY1" fmla="*/ 0 h 1133930"/>
                <a:gd name="connsiteX2" fmla="*/ 223216 w 223215"/>
                <a:gd name="connsiteY2" fmla="*/ 111608 h 1133930"/>
                <a:gd name="connsiteX3" fmla="*/ 223215 w 223215"/>
                <a:gd name="connsiteY3" fmla="*/ 1133930 h 1133930"/>
                <a:gd name="connsiteX4" fmla="*/ 223215 w 223215"/>
                <a:gd name="connsiteY4" fmla="*/ 1133930 h 1133930"/>
                <a:gd name="connsiteX5" fmla="*/ 0 w 223215"/>
                <a:gd name="connsiteY5" fmla="*/ 1133930 h 1133930"/>
                <a:gd name="connsiteX6" fmla="*/ 0 w 223215"/>
                <a:gd name="connsiteY6" fmla="*/ 1133930 h 1133930"/>
                <a:gd name="connsiteX7" fmla="*/ 0 w 223215"/>
                <a:gd name="connsiteY7" fmla="*/ 111608 h 1133930"/>
                <a:gd name="connsiteX8" fmla="*/ 111608 w 223215"/>
                <a:gd name="connsiteY8" fmla="*/ 0 h 1133930"/>
                <a:gd name="connsiteX0" fmla="*/ 111608 w 223216"/>
                <a:gd name="connsiteY0" fmla="*/ 0 h 1133930"/>
                <a:gd name="connsiteX1" fmla="*/ 111608 w 223216"/>
                <a:gd name="connsiteY1" fmla="*/ 0 h 1133930"/>
                <a:gd name="connsiteX2" fmla="*/ 223216 w 223216"/>
                <a:gd name="connsiteY2" fmla="*/ 111608 h 1133930"/>
                <a:gd name="connsiteX3" fmla="*/ 223215 w 223216"/>
                <a:gd name="connsiteY3" fmla="*/ 1133930 h 1133930"/>
                <a:gd name="connsiteX4" fmla="*/ 223215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33930 h 1133930"/>
                <a:gd name="connsiteX7" fmla="*/ 0 w 223216"/>
                <a:gd name="connsiteY7" fmla="*/ 111608 h 1133930"/>
                <a:gd name="connsiteX8" fmla="*/ 203048 w 223216"/>
                <a:gd name="connsiteY8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7" fmla="*/ 203048 w 223216"/>
                <a:gd name="connsiteY7" fmla="*/ 91440 h 1133930"/>
                <a:gd name="connsiteX0" fmla="*/ 111608 w 223216"/>
                <a:gd name="connsiteY0" fmla="*/ 0 h 1133930"/>
                <a:gd name="connsiteX1" fmla="*/ 223216 w 223216"/>
                <a:gd name="connsiteY1" fmla="*/ 111608 h 1133930"/>
                <a:gd name="connsiteX2" fmla="*/ 223215 w 223216"/>
                <a:gd name="connsiteY2" fmla="*/ 1133930 h 1133930"/>
                <a:gd name="connsiteX3" fmla="*/ 223215 w 223216"/>
                <a:gd name="connsiteY3" fmla="*/ 1133930 h 1133930"/>
                <a:gd name="connsiteX4" fmla="*/ 0 w 223216"/>
                <a:gd name="connsiteY4" fmla="*/ 1133930 h 1133930"/>
                <a:gd name="connsiteX5" fmla="*/ 0 w 223216"/>
                <a:gd name="connsiteY5" fmla="*/ 1133930 h 1133930"/>
                <a:gd name="connsiteX6" fmla="*/ 0 w 223216"/>
                <a:gd name="connsiteY6" fmla="*/ 111608 h 1133930"/>
                <a:gd name="connsiteX0" fmla="*/ 223216 w 223216"/>
                <a:gd name="connsiteY0" fmla="*/ 0 h 1022322"/>
                <a:gd name="connsiteX1" fmla="*/ 223215 w 223216"/>
                <a:gd name="connsiteY1" fmla="*/ 1022322 h 1022322"/>
                <a:gd name="connsiteX2" fmla="*/ 223215 w 223216"/>
                <a:gd name="connsiteY2" fmla="*/ 1022322 h 1022322"/>
                <a:gd name="connsiteX3" fmla="*/ 0 w 223216"/>
                <a:gd name="connsiteY3" fmla="*/ 1022322 h 1022322"/>
                <a:gd name="connsiteX4" fmla="*/ 0 w 223216"/>
                <a:gd name="connsiteY4" fmla="*/ 1022322 h 1022322"/>
                <a:gd name="connsiteX5" fmla="*/ 0 w 223216"/>
                <a:gd name="connsiteY5" fmla="*/ 0 h 1022322"/>
                <a:gd name="connsiteX0" fmla="*/ 224900 w 224900"/>
                <a:gd name="connsiteY0" fmla="*/ 58932 h 1081254"/>
                <a:gd name="connsiteX1" fmla="*/ 224899 w 224900"/>
                <a:gd name="connsiteY1" fmla="*/ 1081254 h 1081254"/>
                <a:gd name="connsiteX2" fmla="*/ 224899 w 224900"/>
                <a:gd name="connsiteY2" fmla="*/ 1081254 h 1081254"/>
                <a:gd name="connsiteX3" fmla="*/ 1684 w 224900"/>
                <a:gd name="connsiteY3" fmla="*/ 1081254 h 1081254"/>
                <a:gd name="connsiteX4" fmla="*/ 1684 w 224900"/>
                <a:gd name="connsiteY4" fmla="*/ 1081254 h 1081254"/>
                <a:gd name="connsiteX5" fmla="*/ 0 w 224900"/>
                <a:gd name="connsiteY5" fmla="*/ 0 h 1081254"/>
                <a:gd name="connsiteX0" fmla="*/ 223217 w 224899"/>
                <a:gd name="connsiteY0" fmla="*/ 127968 h 1081254"/>
                <a:gd name="connsiteX1" fmla="*/ 224899 w 224899"/>
                <a:gd name="connsiteY1" fmla="*/ 1081254 h 1081254"/>
                <a:gd name="connsiteX2" fmla="*/ 224899 w 224899"/>
                <a:gd name="connsiteY2" fmla="*/ 1081254 h 1081254"/>
                <a:gd name="connsiteX3" fmla="*/ 1684 w 224899"/>
                <a:gd name="connsiteY3" fmla="*/ 1081254 h 1081254"/>
                <a:gd name="connsiteX4" fmla="*/ 1684 w 224899"/>
                <a:gd name="connsiteY4" fmla="*/ 1081254 h 1081254"/>
                <a:gd name="connsiteX5" fmla="*/ 0 w 224899"/>
                <a:gd name="connsiteY5" fmla="*/ 0 h 108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4899" h="1081254">
                  <a:moveTo>
                    <a:pt x="223217" y="127968"/>
                  </a:moveTo>
                  <a:cubicBezTo>
                    <a:pt x="223217" y="468742"/>
                    <a:pt x="224899" y="740480"/>
                    <a:pt x="224899" y="1081254"/>
                  </a:cubicBezTo>
                  <a:lnTo>
                    <a:pt x="224899" y="1081254"/>
                  </a:lnTo>
                  <a:lnTo>
                    <a:pt x="1684" y="1081254"/>
                  </a:lnTo>
                  <a:lnTo>
                    <a:pt x="1684" y="1081254"/>
                  </a:lnTo>
                  <a:cubicBezTo>
                    <a:pt x="1123" y="720836"/>
                    <a:pt x="561" y="360418"/>
                    <a:pt x="0" y="0"/>
                  </a:cubicBez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731CFAAB-901E-4BF5-8EBE-F680E56347C8}"/>
                </a:ext>
              </a:extLst>
            </p:cNvPr>
            <p:cNvGrpSpPr/>
            <p:nvPr/>
          </p:nvGrpSpPr>
          <p:grpSpPr>
            <a:xfrm>
              <a:off x="6950190" y="2654785"/>
              <a:ext cx="621853" cy="506060"/>
              <a:chOff x="6748700" y="2649996"/>
              <a:chExt cx="568428" cy="395741"/>
            </a:xfrm>
          </p:grpSpPr>
          <p:sp>
            <p:nvSpPr>
              <p:cNvPr id="30" name="角丸四角形 881">
                <a:extLst>
                  <a:ext uri="{FF2B5EF4-FFF2-40B4-BE49-F238E27FC236}">
                    <a16:creationId xmlns:a16="http://schemas.microsoft.com/office/drawing/2014/main" id="{B055656A-A60C-4FF8-88F9-E47B6B8CBC4F}"/>
                  </a:ext>
                </a:extLst>
              </p:cNvPr>
              <p:cNvSpPr/>
              <p:nvPr/>
            </p:nvSpPr>
            <p:spPr>
              <a:xfrm rot="13849364">
                <a:off x="6938164" y="2727622"/>
                <a:ext cx="84565" cy="274650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角丸四角形 882">
                <a:extLst>
                  <a:ext uri="{FF2B5EF4-FFF2-40B4-BE49-F238E27FC236}">
                    <a16:creationId xmlns:a16="http://schemas.microsoft.com/office/drawing/2014/main" id="{D09096A1-643F-4C11-B5EE-D1D4759CA98B}"/>
                  </a:ext>
                </a:extLst>
              </p:cNvPr>
              <p:cNvSpPr/>
              <p:nvPr/>
            </p:nvSpPr>
            <p:spPr>
              <a:xfrm rot="13849364">
                <a:off x="6878004" y="2665168"/>
                <a:ext cx="86016" cy="344623"/>
              </a:xfrm>
              <a:prstGeom prst="roundRect">
                <a:avLst>
                  <a:gd name="adj" fmla="val 50000"/>
                </a:avLst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角丸四角形 86">
                <a:extLst>
                  <a:ext uri="{FF2B5EF4-FFF2-40B4-BE49-F238E27FC236}">
                    <a16:creationId xmlns:a16="http://schemas.microsoft.com/office/drawing/2014/main" id="{CB591CF3-351D-46B2-A607-50CF63604DF2}"/>
                  </a:ext>
                </a:extLst>
              </p:cNvPr>
              <p:cNvSpPr/>
              <p:nvPr/>
            </p:nvSpPr>
            <p:spPr>
              <a:xfrm rot="14400000">
                <a:off x="6835336" y="2563945"/>
                <a:ext cx="395741" cy="567843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492560 h 531874"/>
                  <a:gd name="connsiteX11" fmla="*/ 306544 w 415395"/>
                  <a:gd name="connsiteY11" fmla="*/ 531874 h 531874"/>
                  <a:gd name="connsiteX12" fmla="*/ 148369 w 415395"/>
                  <a:gd name="connsiteY12" fmla="*/ 531874 h 531874"/>
                  <a:gd name="connsiteX13" fmla="*/ 109055 w 415395"/>
                  <a:gd name="connsiteY13" fmla="*/ 492560 h 531874"/>
                  <a:gd name="connsiteX14" fmla="*/ 109055 w 415395"/>
                  <a:gd name="connsiteY14" fmla="*/ 418490 h 531874"/>
                  <a:gd name="connsiteX15" fmla="*/ 20566 w 415395"/>
                  <a:gd name="connsiteY15" fmla="*/ 347264 h 531874"/>
                  <a:gd name="connsiteX16" fmla="*/ 12187 w 415395"/>
                  <a:gd name="connsiteY16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45858 w 415395"/>
                  <a:gd name="connsiteY9" fmla="*/ 492560 h 531874"/>
                  <a:gd name="connsiteX10" fmla="*/ 306544 w 415395"/>
                  <a:gd name="connsiteY10" fmla="*/ 531874 h 531874"/>
                  <a:gd name="connsiteX11" fmla="*/ 148369 w 415395"/>
                  <a:gd name="connsiteY11" fmla="*/ 531874 h 531874"/>
                  <a:gd name="connsiteX12" fmla="*/ 109055 w 415395"/>
                  <a:gd name="connsiteY12" fmla="*/ 492560 h 531874"/>
                  <a:gd name="connsiteX13" fmla="*/ 109055 w 415395"/>
                  <a:gd name="connsiteY13" fmla="*/ 418490 h 531874"/>
                  <a:gd name="connsiteX14" fmla="*/ 20566 w 415395"/>
                  <a:gd name="connsiteY14" fmla="*/ 347264 h 531874"/>
                  <a:gd name="connsiteX15" fmla="*/ 12187 w 415395"/>
                  <a:gd name="connsiteY15" fmla="*/ 269739 h 531874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48369 w 415395"/>
                  <a:gd name="connsiteY11" fmla="*/ 531874 h 614131"/>
                  <a:gd name="connsiteX12" fmla="*/ 109055 w 415395"/>
                  <a:gd name="connsiteY12" fmla="*/ 492560 h 614131"/>
                  <a:gd name="connsiteX13" fmla="*/ 109055 w 415395"/>
                  <a:gd name="connsiteY13" fmla="*/ 418490 h 614131"/>
                  <a:gd name="connsiteX14" fmla="*/ 20566 w 415395"/>
                  <a:gd name="connsiteY14" fmla="*/ 347264 h 614131"/>
                  <a:gd name="connsiteX15" fmla="*/ 12187 w 415395"/>
                  <a:gd name="connsiteY15" fmla="*/ 269739 h 614131"/>
                  <a:gd name="connsiteX0" fmla="*/ 12187 w 415395"/>
                  <a:gd name="connsiteY0" fmla="*/ 269739 h 614131"/>
                  <a:gd name="connsiteX1" fmla="*/ 89712 w 415395"/>
                  <a:gd name="connsiteY1" fmla="*/ 261359 h 614131"/>
                  <a:gd name="connsiteX2" fmla="*/ 154540 w 415395"/>
                  <a:gd name="connsiteY2" fmla="*/ 313540 h 614131"/>
                  <a:gd name="connsiteX3" fmla="*/ 167095 w 415395"/>
                  <a:gd name="connsiteY3" fmla="*/ 298273 h 614131"/>
                  <a:gd name="connsiteX4" fmla="*/ 264962 w 415395"/>
                  <a:gd name="connsiteY4" fmla="*/ 218590 h 614131"/>
                  <a:gd name="connsiteX5" fmla="*/ 322233 w 415395"/>
                  <a:gd name="connsiteY5" fmla="*/ 33699 h 614131"/>
                  <a:gd name="connsiteX6" fmla="*/ 383240 w 415395"/>
                  <a:gd name="connsiteY6" fmla="*/ 4226 h 614131"/>
                  <a:gd name="connsiteX7" fmla="*/ 412714 w 415395"/>
                  <a:gd name="connsiteY7" fmla="*/ 65233 h 614131"/>
                  <a:gd name="connsiteX8" fmla="*/ 397577 w 415395"/>
                  <a:gd name="connsiteY8" fmla="*/ 204735 h 614131"/>
                  <a:gd name="connsiteX9" fmla="*/ 345858 w 415395"/>
                  <a:gd name="connsiteY9" fmla="*/ 492560 h 614131"/>
                  <a:gd name="connsiteX10" fmla="*/ 259053 w 415395"/>
                  <a:gd name="connsiteY10" fmla="*/ 614131 h 614131"/>
                  <a:gd name="connsiteX11" fmla="*/ 109055 w 415395"/>
                  <a:gd name="connsiteY11" fmla="*/ 492560 h 614131"/>
                  <a:gd name="connsiteX12" fmla="*/ 109055 w 415395"/>
                  <a:gd name="connsiteY12" fmla="*/ 418490 h 614131"/>
                  <a:gd name="connsiteX13" fmla="*/ 20566 w 415395"/>
                  <a:gd name="connsiteY13" fmla="*/ 347264 h 614131"/>
                  <a:gd name="connsiteX14" fmla="*/ 12187 w 415395"/>
                  <a:gd name="connsiteY14" fmla="*/ 269739 h 614131"/>
                  <a:gd name="connsiteX0" fmla="*/ 12187 w 415395"/>
                  <a:gd name="connsiteY0" fmla="*/ 269739 h 614327"/>
                  <a:gd name="connsiteX1" fmla="*/ 89712 w 415395"/>
                  <a:gd name="connsiteY1" fmla="*/ 261359 h 614327"/>
                  <a:gd name="connsiteX2" fmla="*/ 154540 w 415395"/>
                  <a:gd name="connsiteY2" fmla="*/ 313540 h 614327"/>
                  <a:gd name="connsiteX3" fmla="*/ 167095 w 415395"/>
                  <a:gd name="connsiteY3" fmla="*/ 298273 h 614327"/>
                  <a:gd name="connsiteX4" fmla="*/ 264962 w 415395"/>
                  <a:gd name="connsiteY4" fmla="*/ 218590 h 614327"/>
                  <a:gd name="connsiteX5" fmla="*/ 322233 w 415395"/>
                  <a:gd name="connsiteY5" fmla="*/ 33699 h 614327"/>
                  <a:gd name="connsiteX6" fmla="*/ 383240 w 415395"/>
                  <a:gd name="connsiteY6" fmla="*/ 4226 h 614327"/>
                  <a:gd name="connsiteX7" fmla="*/ 412714 w 415395"/>
                  <a:gd name="connsiteY7" fmla="*/ 65233 h 614327"/>
                  <a:gd name="connsiteX8" fmla="*/ 397577 w 415395"/>
                  <a:gd name="connsiteY8" fmla="*/ 204735 h 614327"/>
                  <a:gd name="connsiteX9" fmla="*/ 345858 w 415395"/>
                  <a:gd name="connsiteY9" fmla="*/ 492560 h 614327"/>
                  <a:gd name="connsiteX10" fmla="*/ 259053 w 415395"/>
                  <a:gd name="connsiteY10" fmla="*/ 614131 h 614327"/>
                  <a:gd name="connsiteX11" fmla="*/ 109055 w 415395"/>
                  <a:gd name="connsiteY11" fmla="*/ 492560 h 614327"/>
                  <a:gd name="connsiteX12" fmla="*/ 109055 w 415395"/>
                  <a:gd name="connsiteY12" fmla="*/ 418490 h 614327"/>
                  <a:gd name="connsiteX13" fmla="*/ 20566 w 415395"/>
                  <a:gd name="connsiteY13" fmla="*/ 347264 h 614327"/>
                  <a:gd name="connsiteX14" fmla="*/ 12187 w 415395"/>
                  <a:gd name="connsiteY14" fmla="*/ 269739 h 614327"/>
                  <a:gd name="connsiteX0" fmla="*/ 12187 w 415395"/>
                  <a:gd name="connsiteY0" fmla="*/ 269739 h 646409"/>
                  <a:gd name="connsiteX1" fmla="*/ 89712 w 415395"/>
                  <a:gd name="connsiteY1" fmla="*/ 261359 h 646409"/>
                  <a:gd name="connsiteX2" fmla="*/ 154540 w 415395"/>
                  <a:gd name="connsiteY2" fmla="*/ 313540 h 646409"/>
                  <a:gd name="connsiteX3" fmla="*/ 167095 w 415395"/>
                  <a:gd name="connsiteY3" fmla="*/ 298273 h 646409"/>
                  <a:gd name="connsiteX4" fmla="*/ 264962 w 415395"/>
                  <a:gd name="connsiteY4" fmla="*/ 218590 h 646409"/>
                  <a:gd name="connsiteX5" fmla="*/ 322233 w 415395"/>
                  <a:gd name="connsiteY5" fmla="*/ 33699 h 646409"/>
                  <a:gd name="connsiteX6" fmla="*/ 383240 w 415395"/>
                  <a:gd name="connsiteY6" fmla="*/ 4226 h 646409"/>
                  <a:gd name="connsiteX7" fmla="*/ 412714 w 415395"/>
                  <a:gd name="connsiteY7" fmla="*/ 65233 h 646409"/>
                  <a:gd name="connsiteX8" fmla="*/ 397577 w 415395"/>
                  <a:gd name="connsiteY8" fmla="*/ 204735 h 646409"/>
                  <a:gd name="connsiteX9" fmla="*/ 345858 w 415395"/>
                  <a:gd name="connsiteY9" fmla="*/ 492560 h 646409"/>
                  <a:gd name="connsiteX10" fmla="*/ 234728 w 415395"/>
                  <a:gd name="connsiteY10" fmla="*/ 646265 h 646409"/>
                  <a:gd name="connsiteX11" fmla="*/ 109055 w 415395"/>
                  <a:gd name="connsiteY11" fmla="*/ 492560 h 646409"/>
                  <a:gd name="connsiteX12" fmla="*/ 109055 w 415395"/>
                  <a:gd name="connsiteY12" fmla="*/ 418490 h 646409"/>
                  <a:gd name="connsiteX13" fmla="*/ 20566 w 415395"/>
                  <a:gd name="connsiteY13" fmla="*/ 347264 h 646409"/>
                  <a:gd name="connsiteX14" fmla="*/ 12187 w 415395"/>
                  <a:gd name="connsiteY14" fmla="*/ 269739 h 646409"/>
                  <a:gd name="connsiteX0" fmla="*/ 12187 w 415395"/>
                  <a:gd name="connsiteY0" fmla="*/ 269739 h 647012"/>
                  <a:gd name="connsiteX1" fmla="*/ 89712 w 415395"/>
                  <a:gd name="connsiteY1" fmla="*/ 261359 h 647012"/>
                  <a:gd name="connsiteX2" fmla="*/ 154540 w 415395"/>
                  <a:gd name="connsiteY2" fmla="*/ 313540 h 647012"/>
                  <a:gd name="connsiteX3" fmla="*/ 167095 w 415395"/>
                  <a:gd name="connsiteY3" fmla="*/ 298273 h 647012"/>
                  <a:gd name="connsiteX4" fmla="*/ 264962 w 415395"/>
                  <a:gd name="connsiteY4" fmla="*/ 218590 h 647012"/>
                  <a:gd name="connsiteX5" fmla="*/ 322233 w 415395"/>
                  <a:gd name="connsiteY5" fmla="*/ 33699 h 647012"/>
                  <a:gd name="connsiteX6" fmla="*/ 383240 w 415395"/>
                  <a:gd name="connsiteY6" fmla="*/ 4226 h 647012"/>
                  <a:gd name="connsiteX7" fmla="*/ 412714 w 415395"/>
                  <a:gd name="connsiteY7" fmla="*/ 65233 h 647012"/>
                  <a:gd name="connsiteX8" fmla="*/ 397577 w 415395"/>
                  <a:gd name="connsiteY8" fmla="*/ 204735 h 647012"/>
                  <a:gd name="connsiteX9" fmla="*/ 345858 w 415395"/>
                  <a:gd name="connsiteY9" fmla="*/ 492560 h 647012"/>
                  <a:gd name="connsiteX10" fmla="*/ 234728 w 415395"/>
                  <a:gd name="connsiteY10" fmla="*/ 646265 h 647012"/>
                  <a:gd name="connsiteX11" fmla="*/ 109055 w 415395"/>
                  <a:gd name="connsiteY11" fmla="*/ 418490 h 647012"/>
                  <a:gd name="connsiteX12" fmla="*/ 20566 w 415395"/>
                  <a:gd name="connsiteY12" fmla="*/ 347264 h 647012"/>
                  <a:gd name="connsiteX13" fmla="*/ 12187 w 415395"/>
                  <a:gd name="connsiteY13" fmla="*/ 269739 h 647012"/>
                  <a:gd name="connsiteX0" fmla="*/ 12187 w 415395"/>
                  <a:gd name="connsiteY0" fmla="*/ 269739 h 554405"/>
                  <a:gd name="connsiteX1" fmla="*/ 89712 w 415395"/>
                  <a:gd name="connsiteY1" fmla="*/ 261359 h 554405"/>
                  <a:gd name="connsiteX2" fmla="*/ 154540 w 415395"/>
                  <a:gd name="connsiteY2" fmla="*/ 313540 h 554405"/>
                  <a:gd name="connsiteX3" fmla="*/ 167095 w 415395"/>
                  <a:gd name="connsiteY3" fmla="*/ 298273 h 554405"/>
                  <a:gd name="connsiteX4" fmla="*/ 264962 w 415395"/>
                  <a:gd name="connsiteY4" fmla="*/ 218590 h 554405"/>
                  <a:gd name="connsiteX5" fmla="*/ 322233 w 415395"/>
                  <a:gd name="connsiteY5" fmla="*/ 33699 h 554405"/>
                  <a:gd name="connsiteX6" fmla="*/ 383240 w 415395"/>
                  <a:gd name="connsiteY6" fmla="*/ 4226 h 554405"/>
                  <a:gd name="connsiteX7" fmla="*/ 412714 w 415395"/>
                  <a:gd name="connsiteY7" fmla="*/ 65233 h 554405"/>
                  <a:gd name="connsiteX8" fmla="*/ 397577 w 415395"/>
                  <a:gd name="connsiteY8" fmla="*/ 204735 h 554405"/>
                  <a:gd name="connsiteX9" fmla="*/ 345858 w 415395"/>
                  <a:gd name="connsiteY9" fmla="*/ 492560 h 554405"/>
                  <a:gd name="connsiteX10" fmla="*/ 240420 w 415395"/>
                  <a:gd name="connsiteY10" fmla="*/ 552491 h 554405"/>
                  <a:gd name="connsiteX11" fmla="*/ 109055 w 415395"/>
                  <a:gd name="connsiteY11" fmla="*/ 418490 h 554405"/>
                  <a:gd name="connsiteX12" fmla="*/ 20566 w 415395"/>
                  <a:gd name="connsiteY12" fmla="*/ 347264 h 554405"/>
                  <a:gd name="connsiteX13" fmla="*/ 12187 w 415395"/>
                  <a:gd name="connsiteY13" fmla="*/ 269739 h 554405"/>
                  <a:gd name="connsiteX0" fmla="*/ 12187 w 415395"/>
                  <a:gd name="connsiteY0" fmla="*/ 269739 h 557008"/>
                  <a:gd name="connsiteX1" fmla="*/ 89712 w 415395"/>
                  <a:gd name="connsiteY1" fmla="*/ 261359 h 557008"/>
                  <a:gd name="connsiteX2" fmla="*/ 154540 w 415395"/>
                  <a:gd name="connsiteY2" fmla="*/ 313540 h 557008"/>
                  <a:gd name="connsiteX3" fmla="*/ 167095 w 415395"/>
                  <a:gd name="connsiteY3" fmla="*/ 298273 h 557008"/>
                  <a:gd name="connsiteX4" fmla="*/ 264962 w 415395"/>
                  <a:gd name="connsiteY4" fmla="*/ 218590 h 557008"/>
                  <a:gd name="connsiteX5" fmla="*/ 322233 w 415395"/>
                  <a:gd name="connsiteY5" fmla="*/ 33699 h 557008"/>
                  <a:gd name="connsiteX6" fmla="*/ 383240 w 415395"/>
                  <a:gd name="connsiteY6" fmla="*/ 4226 h 557008"/>
                  <a:gd name="connsiteX7" fmla="*/ 412714 w 415395"/>
                  <a:gd name="connsiteY7" fmla="*/ 65233 h 557008"/>
                  <a:gd name="connsiteX8" fmla="*/ 397577 w 415395"/>
                  <a:gd name="connsiteY8" fmla="*/ 204735 h 557008"/>
                  <a:gd name="connsiteX9" fmla="*/ 345858 w 415395"/>
                  <a:gd name="connsiteY9" fmla="*/ 492560 h 557008"/>
                  <a:gd name="connsiteX10" fmla="*/ 240420 w 415395"/>
                  <a:gd name="connsiteY10" fmla="*/ 552491 h 557008"/>
                  <a:gd name="connsiteX11" fmla="*/ 109055 w 415395"/>
                  <a:gd name="connsiteY11" fmla="*/ 418490 h 557008"/>
                  <a:gd name="connsiteX12" fmla="*/ 20566 w 415395"/>
                  <a:gd name="connsiteY12" fmla="*/ 347264 h 557008"/>
                  <a:gd name="connsiteX13" fmla="*/ 12187 w 415395"/>
                  <a:gd name="connsiteY13" fmla="*/ 269739 h 557008"/>
                  <a:gd name="connsiteX0" fmla="*/ 12187 w 415395"/>
                  <a:gd name="connsiteY0" fmla="*/ 269739 h 598158"/>
                  <a:gd name="connsiteX1" fmla="*/ 89712 w 415395"/>
                  <a:gd name="connsiteY1" fmla="*/ 261359 h 598158"/>
                  <a:gd name="connsiteX2" fmla="*/ 154540 w 415395"/>
                  <a:gd name="connsiteY2" fmla="*/ 313540 h 598158"/>
                  <a:gd name="connsiteX3" fmla="*/ 167095 w 415395"/>
                  <a:gd name="connsiteY3" fmla="*/ 298273 h 598158"/>
                  <a:gd name="connsiteX4" fmla="*/ 264962 w 415395"/>
                  <a:gd name="connsiteY4" fmla="*/ 218590 h 598158"/>
                  <a:gd name="connsiteX5" fmla="*/ 322233 w 415395"/>
                  <a:gd name="connsiteY5" fmla="*/ 33699 h 598158"/>
                  <a:gd name="connsiteX6" fmla="*/ 383240 w 415395"/>
                  <a:gd name="connsiteY6" fmla="*/ 4226 h 598158"/>
                  <a:gd name="connsiteX7" fmla="*/ 412714 w 415395"/>
                  <a:gd name="connsiteY7" fmla="*/ 65233 h 598158"/>
                  <a:gd name="connsiteX8" fmla="*/ 397577 w 415395"/>
                  <a:gd name="connsiteY8" fmla="*/ 204735 h 598158"/>
                  <a:gd name="connsiteX9" fmla="*/ 345858 w 415395"/>
                  <a:gd name="connsiteY9" fmla="*/ 492560 h 598158"/>
                  <a:gd name="connsiteX10" fmla="*/ 237348 w 415395"/>
                  <a:gd name="connsiteY10" fmla="*/ 595268 h 598158"/>
                  <a:gd name="connsiteX11" fmla="*/ 109055 w 415395"/>
                  <a:gd name="connsiteY11" fmla="*/ 418490 h 598158"/>
                  <a:gd name="connsiteX12" fmla="*/ 20566 w 415395"/>
                  <a:gd name="connsiteY12" fmla="*/ 347264 h 598158"/>
                  <a:gd name="connsiteX13" fmla="*/ 12187 w 415395"/>
                  <a:gd name="connsiteY13" fmla="*/ 269739 h 598158"/>
                  <a:gd name="connsiteX0" fmla="*/ 12187 w 415395"/>
                  <a:gd name="connsiteY0" fmla="*/ 269739 h 598126"/>
                  <a:gd name="connsiteX1" fmla="*/ 89712 w 415395"/>
                  <a:gd name="connsiteY1" fmla="*/ 261359 h 598126"/>
                  <a:gd name="connsiteX2" fmla="*/ 154540 w 415395"/>
                  <a:gd name="connsiteY2" fmla="*/ 313540 h 598126"/>
                  <a:gd name="connsiteX3" fmla="*/ 167095 w 415395"/>
                  <a:gd name="connsiteY3" fmla="*/ 298273 h 598126"/>
                  <a:gd name="connsiteX4" fmla="*/ 264962 w 415395"/>
                  <a:gd name="connsiteY4" fmla="*/ 218590 h 598126"/>
                  <a:gd name="connsiteX5" fmla="*/ 322233 w 415395"/>
                  <a:gd name="connsiteY5" fmla="*/ 33699 h 598126"/>
                  <a:gd name="connsiteX6" fmla="*/ 383240 w 415395"/>
                  <a:gd name="connsiteY6" fmla="*/ 4226 h 598126"/>
                  <a:gd name="connsiteX7" fmla="*/ 412714 w 415395"/>
                  <a:gd name="connsiteY7" fmla="*/ 65233 h 598126"/>
                  <a:gd name="connsiteX8" fmla="*/ 397577 w 415395"/>
                  <a:gd name="connsiteY8" fmla="*/ 204735 h 598126"/>
                  <a:gd name="connsiteX9" fmla="*/ 345858 w 415395"/>
                  <a:gd name="connsiteY9" fmla="*/ 492560 h 598126"/>
                  <a:gd name="connsiteX10" fmla="*/ 237348 w 415395"/>
                  <a:gd name="connsiteY10" fmla="*/ 595268 h 598126"/>
                  <a:gd name="connsiteX11" fmla="*/ 109055 w 415395"/>
                  <a:gd name="connsiteY11" fmla="*/ 418490 h 598126"/>
                  <a:gd name="connsiteX12" fmla="*/ 20566 w 415395"/>
                  <a:gd name="connsiteY12" fmla="*/ 347264 h 598126"/>
                  <a:gd name="connsiteX13" fmla="*/ 12187 w 415395"/>
                  <a:gd name="connsiteY13" fmla="*/ 269739 h 598126"/>
                  <a:gd name="connsiteX0" fmla="*/ 12187 w 415395"/>
                  <a:gd name="connsiteY0" fmla="*/ 269739 h 596044"/>
                  <a:gd name="connsiteX1" fmla="*/ 89712 w 415395"/>
                  <a:gd name="connsiteY1" fmla="*/ 261359 h 596044"/>
                  <a:gd name="connsiteX2" fmla="*/ 154540 w 415395"/>
                  <a:gd name="connsiteY2" fmla="*/ 313540 h 596044"/>
                  <a:gd name="connsiteX3" fmla="*/ 167095 w 415395"/>
                  <a:gd name="connsiteY3" fmla="*/ 298273 h 596044"/>
                  <a:gd name="connsiteX4" fmla="*/ 264962 w 415395"/>
                  <a:gd name="connsiteY4" fmla="*/ 218590 h 596044"/>
                  <a:gd name="connsiteX5" fmla="*/ 322233 w 415395"/>
                  <a:gd name="connsiteY5" fmla="*/ 33699 h 596044"/>
                  <a:gd name="connsiteX6" fmla="*/ 383240 w 415395"/>
                  <a:gd name="connsiteY6" fmla="*/ 4226 h 596044"/>
                  <a:gd name="connsiteX7" fmla="*/ 412714 w 415395"/>
                  <a:gd name="connsiteY7" fmla="*/ 65233 h 596044"/>
                  <a:gd name="connsiteX8" fmla="*/ 397577 w 415395"/>
                  <a:gd name="connsiteY8" fmla="*/ 204735 h 596044"/>
                  <a:gd name="connsiteX9" fmla="*/ 345858 w 415395"/>
                  <a:gd name="connsiteY9" fmla="*/ 492560 h 596044"/>
                  <a:gd name="connsiteX10" fmla="*/ 237348 w 415395"/>
                  <a:gd name="connsiteY10" fmla="*/ 595268 h 596044"/>
                  <a:gd name="connsiteX11" fmla="*/ 109055 w 415395"/>
                  <a:gd name="connsiteY11" fmla="*/ 418490 h 596044"/>
                  <a:gd name="connsiteX12" fmla="*/ 20566 w 415395"/>
                  <a:gd name="connsiteY12" fmla="*/ 347264 h 596044"/>
                  <a:gd name="connsiteX13" fmla="*/ 12187 w 415395"/>
                  <a:gd name="connsiteY13" fmla="*/ 269739 h 59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15395" h="59604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386434" y="275956"/>
                      <a:pt x="361030" y="438037"/>
                      <a:pt x="345858" y="492560"/>
                    </a:cubicBezTo>
                    <a:cubicBezTo>
                      <a:pt x="345858" y="514273"/>
                      <a:pt x="332102" y="605349"/>
                      <a:pt x="237348" y="595268"/>
                    </a:cubicBezTo>
                    <a:cubicBezTo>
                      <a:pt x="142594" y="585187"/>
                      <a:pt x="144749" y="468323"/>
                      <a:pt x="109055" y="418490"/>
                    </a:cubicBez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AE87B69D-F3E3-49B7-987F-15859EA5DDC9}"/>
              </a:ext>
            </a:extLst>
          </p:cNvPr>
          <p:cNvGrpSpPr/>
          <p:nvPr/>
        </p:nvGrpSpPr>
        <p:grpSpPr>
          <a:xfrm>
            <a:off x="2309526" y="2813826"/>
            <a:ext cx="1518350" cy="1541405"/>
            <a:chOff x="3947323" y="1211997"/>
            <a:chExt cx="2409485" cy="2446072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378C8862-7AC9-4E1E-8A4A-032D2FFED93F}"/>
                </a:ext>
              </a:extLst>
            </p:cNvPr>
            <p:cNvGrpSpPr/>
            <p:nvPr/>
          </p:nvGrpSpPr>
          <p:grpSpPr>
            <a:xfrm>
              <a:off x="3994265" y="2846006"/>
              <a:ext cx="677803" cy="812063"/>
              <a:chOff x="6448270" y="2910364"/>
              <a:chExt cx="677803" cy="812063"/>
            </a:xfrm>
          </p:grpSpPr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351CA263-F463-4A23-B5A2-2F3936A575AA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四角形: 角を丸くする 94">
                <a:extLst>
                  <a:ext uri="{FF2B5EF4-FFF2-40B4-BE49-F238E27FC236}">
                    <a16:creationId xmlns:a16="http://schemas.microsoft.com/office/drawing/2014/main" id="{69643321-C7A4-4F22-91D7-BBEC7890BEF1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B9953E12-492D-40C9-BBD8-8DF2CF874977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F2E3A954-8F84-42AD-B676-291DB602C386}"/>
                </a:ext>
              </a:extLst>
            </p:cNvPr>
            <p:cNvGrpSpPr/>
            <p:nvPr/>
          </p:nvGrpSpPr>
          <p:grpSpPr>
            <a:xfrm flipH="1">
              <a:off x="5679005" y="2846006"/>
              <a:ext cx="677803" cy="812063"/>
              <a:chOff x="6448270" y="2910364"/>
              <a:chExt cx="677803" cy="812063"/>
            </a:xfrm>
          </p:grpSpPr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DBF54D38-D3D4-426E-9F9F-E87F6753E7C9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2" name="四角形: 角を丸くする 91">
                <a:extLst>
                  <a:ext uri="{FF2B5EF4-FFF2-40B4-BE49-F238E27FC236}">
                    <a16:creationId xmlns:a16="http://schemas.microsoft.com/office/drawing/2014/main" id="{1A2D5149-E632-46EB-B00A-4D7A9169D40B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4AA6C66-A00B-462B-8C8C-54FF76FF8BF9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585FDA60-DED6-443E-B2C3-71635AFF34AB}"/>
                </a:ext>
              </a:extLst>
            </p:cNvPr>
            <p:cNvGrpSpPr/>
            <p:nvPr/>
          </p:nvGrpSpPr>
          <p:grpSpPr>
            <a:xfrm>
              <a:off x="4511263" y="1211997"/>
              <a:ext cx="1287993" cy="1800021"/>
              <a:chOff x="4511263" y="1211997"/>
              <a:chExt cx="1287993" cy="1800021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526C27D3-9A87-415F-AAA8-11BF019C7F8B}"/>
                  </a:ext>
                </a:extLst>
              </p:cNvPr>
              <p:cNvGrpSpPr/>
              <p:nvPr/>
            </p:nvGrpSpPr>
            <p:grpSpPr>
              <a:xfrm>
                <a:off x="4511263" y="1211997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966E6916-C8BF-4C38-AC6F-7922910C80F2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808080">
                    <a:lumMod val="20000"/>
                    <a:lumOff val="8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角を丸くする 83">
                  <a:extLst>
                    <a:ext uri="{FF2B5EF4-FFF2-40B4-BE49-F238E27FC236}">
                      <a16:creationId xmlns:a16="http://schemas.microsoft.com/office/drawing/2014/main" id="{D21B55CA-5F0E-4164-A796-1ED194AE53B0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64DC3397-7577-4FAE-8160-2D87BF6450C1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213CA142-9A53-4864-9B11-97B52FA51698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21A38A22-8726-4A2F-870E-4618C45F32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CF1DC19B-6C62-447E-B68C-C55943E188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2BA129CB-5C94-4539-8D14-7B0F8C5A36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90" name="楕円 89">
                    <a:extLst>
                      <a:ext uri="{FF2B5EF4-FFF2-40B4-BE49-F238E27FC236}">
                        <a16:creationId xmlns:a16="http://schemas.microsoft.com/office/drawing/2014/main" id="{FCE2DACC-0D2F-4A80-A47E-DB63F3060D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2188DB3-B4B1-4716-9CAB-B307E1934A0E}"/>
                  </a:ext>
                </a:extLst>
              </p:cNvPr>
              <p:cNvSpPr/>
              <p:nvPr/>
            </p:nvSpPr>
            <p:spPr bwMode="auto">
              <a:xfrm>
                <a:off x="4955319" y="2155754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86C19BBE-E5AE-4922-8427-61DEB0D7C25A}"/>
                  </a:ext>
                </a:extLst>
              </p:cNvPr>
              <p:cNvSpPr/>
              <p:nvPr/>
            </p:nvSpPr>
            <p:spPr bwMode="auto">
              <a:xfrm>
                <a:off x="5072121" y="2183605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6932CAF9-D918-4C34-84BA-A5928105BA39}"/>
                </a:ext>
              </a:extLst>
            </p:cNvPr>
            <p:cNvGrpSpPr/>
            <p:nvPr/>
          </p:nvGrpSpPr>
          <p:grpSpPr>
            <a:xfrm>
              <a:off x="5274065" y="1426808"/>
              <a:ext cx="999856" cy="885138"/>
              <a:chOff x="2103569" y="1688060"/>
              <a:chExt cx="999856" cy="885138"/>
            </a:xfrm>
          </p:grpSpPr>
          <p:sp>
            <p:nvSpPr>
              <p:cNvPr id="67" name="角丸四角形 87">
                <a:extLst>
                  <a:ext uri="{FF2B5EF4-FFF2-40B4-BE49-F238E27FC236}">
                    <a16:creationId xmlns:a16="http://schemas.microsoft.com/office/drawing/2014/main" id="{91872D12-DCDC-4480-971A-E0797BECCEFC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4CC02C95-962C-40CA-AC38-867C9FBE1614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2EE77DB2-BE22-439C-B36D-845FFA4E5C5F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71" name="角丸四角形 100">
                    <a:extLst>
                      <a:ext uri="{FF2B5EF4-FFF2-40B4-BE49-F238E27FC236}">
                        <a16:creationId xmlns:a16="http://schemas.microsoft.com/office/drawing/2014/main" id="{CE8FFDD0-17F0-48AC-961C-B019D9D061AD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2" name="角丸四角形 101">
                    <a:extLst>
                      <a:ext uri="{FF2B5EF4-FFF2-40B4-BE49-F238E27FC236}">
                        <a16:creationId xmlns:a16="http://schemas.microsoft.com/office/drawing/2014/main" id="{3BF5B0C5-30F3-4705-BB5B-7E0C0A0AFD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3" name="角丸四角形 102">
                    <a:extLst>
                      <a:ext uri="{FF2B5EF4-FFF2-40B4-BE49-F238E27FC236}">
                        <a16:creationId xmlns:a16="http://schemas.microsoft.com/office/drawing/2014/main" id="{8FCC8525-C80D-4AFF-887D-9D5C2E5B0A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4" name="角丸四角形 103">
                    <a:extLst>
                      <a:ext uri="{FF2B5EF4-FFF2-40B4-BE49-F238E27FC236}">
                        <a16:creationId xmlns:a16="http://schemas.microsoft.com/office/drawing/2014/main" id="{203B4655-7BDD-443E-BC3B-589077D57E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5" name="角丸四角形 105">
                    <a:extLst>
                      <a:ext uri="{FF2B5EF4-FFF2-40B4-BE49-F238E27FC236}">
                        <a16:creationId xmlns:a16="http://schemas.microsoft.com/office/drawing/2014/main" id="{6740CF5A-0B23-41BC-8298-607897F56BF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6" name="角丸四角形 106">
                    <a:extLst>
                      <a:ext uri="{FF2B5EF4-FFF2-40B4-BE49-F238E27FC236}">
                        <a16:creationId xmlns:a16="http://schemas.microsoft.com/office/drawing/2014/main" id="{28F2C3BB-8CEC-48BC-A9A8-B65D08D66C5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7" name="角丸四角形 107">
                    <a:extLst>
                      <a:ext uri="{FF2B5EF4-FFF2-40B4-BE49-F238E27FC236}">
                        <a16:creationId xmlns:a16="http://schemas.microsoft.com/office/drawing/2014/main" id="{BB944CC3-967C-47B5-B813-316AAE49C30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8" name="角丸四角形 108">
                    <a:extLst>
                      <a:ext uri="{FF2B5EF4-FFF2-40B4-BE49-F238E27FC236}">
                        <a16:creationId xmlns:a16="http://schemas.microsoft.com/office/drawing/2014/main" id="{F689081D-788C-48EB-9AE9-AE7B97F0731C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79" name="角丸四角形 104">
                    <a:extLst>
                      <a:ext uri="{FF2B5EF4-FFF2-40B4-BE49-F238E27FC236}">
                        <a16:creationId xmlns:a16="http://schemas.microsoft.com/office/drawing/2014/main" id="{B5A02083-063D-47DF-8DE7-A0D843E2C276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70" name="円/楕円 99">
                  <a:extLst>
                    <a:ext uri="{FF2B5EF4-FFF2-40B4-BE49-F238E27FC236}">
                      <a16:creationId xmlns:a16="http://schemas.microsoft.com/office/drawing/2014/main" id="{20C58E10-ACD7-4333-B45C-8D7D8B37951D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65" name="フリーフォーム 74">
              <a:extLst>
                <a:ext uri="{FF2B5EF4-FFF2-40B4-BE49-F238E27FC236}">
                  <a16:creationId xmlns:a16="http://schemas.microsoft.com/office/drawing/2014/main" id="{FFEB5180-206A-4D05-8339-0846D03CA0D9}"/>
                </a:ext>
              </a:extLst>
            </p:cNvPr>
            <p:cNvSpPr/>
            <p:nvPr/>
          </p:nvSpPr>
          <p:spPr>
            <a:xfrm rot="19800000">
              <a:off x="3947323" y="1961224"/>
              <a:ext cx="786202" cy="547862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988339 w 1167942"/>
                <a:gd name="connsiteY0" fmla="*/ 323404 h 813876"/>
                <a:gd name="connsiteX1" fmla="*/ 482724 w 1167942"/>
                <a:gd name="connsiteY1" fmla="*/ 323404 h 813876"/>
                <a:gd name="connsiteX2" fmla="*/ 701228 w 1167942"/>
                <a:gd name="connsiteY2" fmla="*/ 617809 h 813876"/>
                <a:gd name="connsiteX3" fmla="*/ 437055 w 1167942"/>
                <a:gd name="connsiteY3" fmla="*/ 813876 h 813876"/>
                <a:gd name="connsiteX4" fmla="*/ 32415 w 1167942"/>
                <a:gd name="connsiteY4" fmla="*/ 268681 h 813876"/>
                <a:gd name="connsiteX5" fmla="*/ 66468 w 1167942"/>
                <a:gd name="connsiteY5" fmla="*/ 38560 h 813876"/>
                <a:gd name="connsiteX6" fmla="*/ 90192 w 1167942"/>
                <a:gd name="connsiteY6" fmla="*/ 27412 h 813876"/>
                <a:gd name="connsiteX7" fmla="*/ 112002 w 1167942"/>
                <a:gd name="connsiteY7" fmla="*/ 12707 h 813876"/>
                <a:gd name="connsiteX8" fmla="*/ 174944 w 1167942"/>
                <a:gd name="connsiteY8" fmla="*/ 0 h 813876"/>
                <a:gd name="connsiteX9" fmla="*/ 1167942 w 1167942"/>
                <a:gd name="connsiteY9" fmla="*/ 214 h 8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942" h="813876">
                  <a:moveTo>
                    <a:pt x="988339" y="323404"/>
                  </a:moveTo>
                  <a:lnTo>
                    <a:pt x="482724" y="323404"/>
                  </a:lnTo>
                  <a:lnTo>
                    <a:pt x="701228" y="617809"/>
                  </a:lnTo>
                  <a:lnTo>
                    <a:pt x="437055" y="813876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112002" y="12707"/>
                  </a:lnTo>
                  <a:cubicBezTo>
                    <a:pt x="131348" y="4524"/>
                    <a:pt x="152617" y="0"/>
                    <a:pt x="174944" y="0"/>
                  </a:cubicBezTo>
                  <a:lnTo>
                    <a:pt x="1167942" y="214"/>
                  </a:lnTo>
                </a:path>
              </a:pathLst>
            </a:cu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32CA89D2-A881-478E-B638-34AE034D6374}"/>
                </a:ext>
              </a:extLst>
            </p:cNvPr>
            <p:cNvSpPr/>
            <p:nvPr/>
          </p:nvSpPr>
          <p:spPr bwMode="auto">
            <a:xfrm rot="900000">
              <a:off x="4271038" y="2329067"/>
              <a:ext cx="455976" cy="389259"/>
            </a:xfrm>
            <a:custGeom>
              <a:avLst/>
              <a:gdLst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127166 w 455976"/>
                <a:gd name="connsiteY20" fmla="*/ 385865 h 389259"/>
                <a:gd name="connsiteX21" fmla="*/ 70248 w 455976"/>
                <a:gd name="connsiteY21" fmla="*/ 328483 h 389259"/>
                <a:gd name="connsiteX22" fmla="*/ 70564 w 455976"/>
                <a:gd name="connsiteY22" fmla="*/ 250655 h 389259"/>
                <a:gd name="connsiteX23" fmla="*/ 49133 w 455976"/>
                <a:gd name="connsiteY23" fmla="*/ 246328 h 389259"/>
                <a:gd name="connsiteX24" fmla="*/ 0 w 455976"/>
                <a:gd name="connsiteY24" fmla="*/ 172204 h 389259"/>
                <a:gd name="connsiteX25" fmla="*/ 0 w 455976"/>
                <a:gd name="connsiteY25" fmla="*/ 80446 h 389259"/>
                <a:gd name="connsiteX26" fmla="*/ 49133 w 455976"/>
                <a:gd name="connsiteY26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248 w 455976"/>
                <a:gd name="connsiteY20" fmla="*/ 328483 h 389259"/>
                <a:gd name="connsiteX21" fmla="*/ 70564 w 455976"/>
                <a:gd name="connsiteY21" fmla="*/ 250655 h 389259"/>
                <a:gd name="connsiteX22" fmla="*/ 49133 w 455976"/>
                <a:gd name="connsiteY22" fmla="*/ 246328 h 389259"/>
                <a:gd name="connsiteX23" fmla="*/ 0 w 455976"/>
                <a:gd name="connsiteY23" fmla="*/ 172204 h 389259"/>
                <a:gd name="connsiteX24" fmla="*/ 0 w 455976"/>
                <a:gd name="connsiteY24" fmla="*/ 80446 h 389259"/>
                <a:gd name="connsiteX25" fmla="*/ 49133 w 455976"/>
                <a:gd name="connsiteY25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564 w 455976"/>
                <a:gd name="connsiteY20" fmla="*/ 250655 h 389259"/>
                <a:gd name="connsiteX21" fmla="*/ 49133 w 455976"/>
                <a:gd name="connsiteY21" fmla="*/ 246328 h 389259"/>
                <a:gd name="connsiteX22" fmla="*/ 0 w 455976"/>
                <a:gd name="connsiteY22" fmla="*/ 172204 h 389259"/>
                <a:gd name="connsiteX23" fmla="*/ 0 w 455976"/>
                <a:gd name="connsiteY23" fmla="*/ 80446 h 389259"/>
                <a:gd name="connsiteX24" fmla="*/ 49133 w 455976"/>
                <a:gd name="connsiteY24" fmla="*/ 6322 h 38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5976" h="389259">
                  <a:moveTo>
                    <a:pt x="49133" y="6322"/>
                  </a:moveTo>
                  <a:cubicBezTo>
                    <a:pt x="58757" y="2251"/>
                    <a:pt x="69339" y="0"/>
                    <a:pt x="80446" y="0"/>
                  </a:cubicBezTo>
                  <a:lnTo>
                    <a:pt x="179757" y="0"/>
                  </a:lnTo>
                  <a:cubicBezTo>
                    <a:pt x="179684" y="363"/>
                    <a:pt x="179610" y="726"/>
                    <a:pt x="179537" y="1089"/>
                  </a:cubicBezTo>
                  <a:lnTo>
                    <a:pt x="398826" y="1089"/>
                  </a:lnTo>
                  <a:cubicBezTo>
                    <a:pt x="430389" y="1088"/>
                    <a:pt x="455976" y="26675"/>
                    <a:pt x="455976" y="58239"/>
                  </a:cubicBezTo>
                  <a:cubicBezTo>
                    <a:pt x="455976" y="89802"/>
                    <a:pt x="430388" y="115388"/>
                    <a:pt x="398826" y="115388"/>
                  </a:cubicBezTo>
                  <a:lnTo>
                    <a:pt x="219273" y="115388"/>
                  </a:lnTo>
                  <a:lnTo>
                    <a:pt x="263577" y="280735"/>
                  </a:lnTo>
                  <a:lnTo>
                    <a:pt x="302145" y="277484"/>
                  </a:lnTo>
                  <a:cubicBezTo>
                    <a:pt x="331382" y="275019"/>
                    <a:pt x="357082" y="296723"/>
                    <a:pt x="359547" y="325960"/>
                  </a:cubicBezTo>
                  <a:lnTo>
                    <a:pt x="359546" y="325960"/>
                  </a:lnTo>
                  <a:cubicBezTo>
                    <a:pt x="362011" y="355198"/>
                    <a:pt x="340307" y="380898"/>
                    <a:pt x="311070" y="383362"/>
                  </a:cubicBezTo>
                  <a:lnTo>
                    <a:pt x="243372" y="389069"/>
                  </a:lnTo>
                  <a:cubicBezTo>
                    <a:pt x="236063" y="389685"/>
                    <a:pt x="228974" y="388790"/>
                    <a:pt x="222415" y="386645"/>
                  </a:cubicBezTo>
                  <a:lnTo>
                    <a:pt x="220596" y="385631"/>
                  </a:lnTo>
                  <a:lnTo>
                    <a:pt x="199239" y="384890"/>
                  </a:lnTo>
                  <a:cubicBezTo>
                    <a:pt x="188835" y="381298"/>
                    <a:pt x="179576" y="374745"/>
                    <a:pt x="172732" y="365962"/>
                  </a:cubicBezTo>
                  <a:lnTo>
                    <a:pt x="171540" y="363563"/>
                  </a:lnTo>
                  <a:lnTo>
                    <a:pt x="167644" y="369290"/>
                  </a:lnTo>
                  <a:cubicBezTo>
                    <a:pt x="150815" y="350472"/>
                    <a:pt x="90316" y="271149"/>
                    <a:pt x="70564" y="250655"/>
                  </a:cubicBezTo>
                  <a:lnTo>
                    <a:pt x="49133" y="246328"/>
                  </a:lnTo>
                  <a:cubicBezTo>
                    <a:pt x="20260" y="234116"/>
                    <a:pt x="0" y="205526"/>
                    <a:pt x="0" y="172204"/>
                  </a:cubicBezTo>
                  <a:lnTo>
                    <a:pt x="0" y="80446"/>
                  </a:lnTo>
                  <a:cubicBezTo>
                    <a:pt x="0" y="47124"/>
                    <a:pt x="20260" y="18534"/>
                    <a:pt x="49133" y="63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7" name="グループ化 96">
            <a:extLst>
              <a:ext uri="{FF2B5EF4-FFF2-40B4-BE49-F238E27FC236}">
                <a16:creationId xmlns:a16="http://schemas.microsoft.com/office/drawing/2014/main" id="{FA0DA1CC-D45D-4A7D-BAC5-0715CB11E15F}"/>
              </a:ext>
            </a:extLst>
          </p:cNvPr>
          <p:cNvGrpSpPr/>
          <p:nvPr/>
        </p:nvGrpSpPr>
        <p:grpSpPr>
          <a:xfrm>
            <a:off x="8041672" y="2815309"/>
            <a:ext cx="1446728" cy="1572870"/>
            <a:chOff x="1784310" y="3969059"/>
            <a:chExt cx="2442345" cy="2655295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64424C06-E247-425C-9F5D-559B4D8BE8FC}"/>
                </a:ext>
              </a:extLst>
            </p:cNvPr>
            <p:cNvGrpSpPr/>
            <p:nvPr/>
          </p:nvGrpSpPr>
          <p:grpSpPr>
            <a:xfrm>
              <a:off x="1971005" y="5723268"/>
              <a:ext cx="677803" cy="812063"/>
              <a:chOff x="6448270" y="2910364"/>
              <a:chExt cx="677803" cy="812063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FCBB90B8-812C-41FC-9936-6C1878DE7494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四角形: 角を丸くする 121">
                <a:extLst>
                  <a:ext uri="{FF2B5EF4-FFF2-40B4-BE49-F238E27FC236}">
                    <a16:creationId xmlns:a16="http://schemas.microsoft.com/office/drawing/2014/main" id="{EDDE83CE-7583-428A-9E5C-1F38B43D926E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17F75328-9371-459E-B29F-1A4814E5CFBA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AC8BEF75-7F38-4966-BBE7-838DD631B873}"/>
                </a:ext>
              </a:extLst>
            </p:cNvPr>
            <p:cNvGrpSpPr/>
            <p:nvPr/>
          </p:nvGrpSpPr>
          <p:grpSpPr>
            <a:xfrm>
              <a:off x="2335163" y="5723268"/>
              <a:ext cx="677803" cy="812063"/>
              <a:chOff x="6448270" y="2910364"/>
              <a:chExt cx="677803" cy="812063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46D580C8-6429-4BD5-BCF8-CD44FB0B7AB0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244031C8-6906-4141-A07D-9F8DFD227D6A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5B29C94B-EC78-4399-8117-41FC7C77B436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56E971B-3F82-452A-98AD-8BAD8D152B05}"/>
                </a:ext>
              </a:extLst>
            </p:cNvPr>
            <p:cNvGrpSpPr/>
            <p:nvPr/>
          </p:nvGrpSpPr>
          <p:grpSpPr>
            <a:xfrm rot="20700000">
              <a:off x="1821518" y="4218732"/>
              <a:ext cx="1287993" cy="1774115"/>
              <a:chOff x="5669353" y="1989492"/>
              <a:chExt cx="1287993" cy="1774115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5F80F599-9C78-40F3-87BF-6A0C09018168}"/>
                  </a:ext>
                </a:extLst>
              </p:cNvPr>
              <p:cNvGrpSpPr/>
              <p:nvPr/>
            </p:nvGrpSpPr>
            <p:grpSpPr>
              <a:xfrm>
                <a:off x="5669353" y="1989492"/>
                <a:ext cx="1287993" cy="1774115"/>
                <a:chOff x="4164403" y="1989492"/>
                <a:chExt cx="1287993" cy="1774115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79DF82D0-09E4-4062-BC76-8696A7105ED8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1989492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2" name="四角形: 角を丸くする 111">
                  <a:extLst>
                    <a:ext uri="{FF2B5EF4-FFF2-40B4-BE49-F238E27FC236}">
                      <a16:creationId xmlns:a16="http://schemas.microsoft.com/office/drawing/2014/main" id="{2D3AB84E-923F-4669-863E-DF2AAB6CF339}"/>
                    </a:ext>
                  </a:extLst>
                </p:cNvPr>
                <p:cNvSpPr/>
                <p:nvPr/>
              </p:nvSpPr>
              <p:spPr bwMode="auto">
                <a:xfrm>
                  <a:off x="4164403" y="1990090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3" name="グループ化 112">
                  <a:extLst>
                    <a:ext uri="{FF2B5EF4-FFF2-40B4-BE49-F238E27FC236}">
                      <a16:creationId xmlns:a16="http://schemas.microsoft.com/office/drawing/2014/main" id="{BE15DEA3-EFB1-4C29-A116-D3CF855F0BEF}"/>
                    </a:ext>
                  </a:extLst>
                </p:cNvPr>
                <p:cNvGrpSpPr/>
                <p:nvPr/>
              </p:nvGrpSpPr>
              <p:grpSpPr>
                <a:xfrm>
                  <a:off x="4429347" y="2374980"/>
                  <a:ext cx="757016" cy="853234"/>
                  <a:chOff x="4376960" y="2250901"/>
                  <a:chExt cx="861790" cy="971325"/>
                </a:xfrm>
              </p:grpSpPr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7F6B24C8-D418-4328-BFA4-4560C0C8AA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0901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5" name="楕円 114">
                    <a:extLst>
                      <a:ext uri="{FF2B5EF4-FFF2-40B4-BE49-F238E27FC236}">
                        <a16:creationId xmlns:a16="http://schemas.microsoft.com/office/drawing/2014/main" id="{C7415207-311C-41F6-BE1F-EB1DF74A5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6" name="楕円 115">
                    <a:extLst>
                      <a:ext uri="{FF2B5EF4-FFF2-40B4-BE49-F238E27FC236}">
                        <a16:creationId xmlns:a16="http://schemas.microsoft.com/office/drawing/2014/main" id="{D107337B-DB61-4738-BD44-26CE56B171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7" name="楕円 116">
                    <a:extLst>
                      <a:ext uri="{FF2B5EF4-FFF2-40B4-BE49-F238E27FC236}">
                        <a16:creationId xmlns:a16="http://schemas.microsoft.com/office/drawing/2014/main" id="{BB5E0F67-7FA5-46B3-A2BD-0D4D759FBE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41791AE7-48D4-42D9-8187-2F3F18303B6F}"/>
                  </a:ext>
                </a:extLst>
              </p:cNvPr>
              <p:cNvSpPr/>
              <p:nvPr/>
            </p:nvSpPr>
            <p:spPr bwMode="auto">
              <a:xfrm>
                <a:off x="6113409" y="2643647"/>
                <a:ext cx="404072" cy="229798"/>
              </a:xfrm>
              <a:custGeom>
                <a:avLst/>
                <a:gdLst>
                  <a:gd name="connsiteX0" fmla="*/ 325668 w 651336"/>
                  <a:gd name="connsiteY0" fmla="*/ 0 h 370417"/>
                  <a:gd name="connsiteX1" fmla="*/ 650859 w 651336"/>
                  <a:gd name="connsiteY1" fmla="*/ 183896 h 370417"/>
                  <a:gd name="connsiteX2" fmla="*/ 651336 w 651336"/>
                  <a:gd name="connsiteY2" fmla="*/ 185209 h 370417"/>
                  <a:gd name="connsiteX3" fmla="*/ 650859 w 651336"/>
                  <a:gd name="connsiteY3" fmla="*/ 186521 h 370417"/>
                  <a:gd name="connsiteX4" fmla="*/ 325668 w 651336"/>
                  <a:gd name="connsiteY4" fmla="*/ 370417 h 370417"/>
                  <a:gd name="connsiteX5" fmla="*/ 478 w 651336"/>
                  <a:gd name="connsiteY5" fmla="*/ 186521 h 370417"/>
                  <a:gd name="connsiteX6" fmla="*/ 0 w 651336"/>
                  <a:gd name="connsiteY6" fmla="*/ 185209 h 370417"/>
                  <a:gd name="connsiteX7" fmla="*/ 478 w 651336"/>
                  <a:gd name="connsiteY7" fmla="*/ 183896 h 370417"/>
                  <a:gd name="connsiteX8" fmla="*/ 325668 w 651336"/>
                  <a:gd name="connsiteY8" fmla="*/ 0 h 370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51336" h="370417">
                    <a:moveTo>
                      <a:pt x="325668" y="0"/>
                    </a:moveTo>
                    <a:cubicBezTo>
                      <a:pt x="471855" y="0"/>
                      <a:pt x="597282" y="75828"/>
                      <a:pt x="650859" y="183896"/>
                    </a:cubicBezTo>
                    <a:lnTo>
                      <a:pt x="651336" y="185209"/>
                    </a:lnTo>
                    <a:lnTo>
                      <a:pt x="650859" y="186521"/>
                    </a:lnTo>
                    <a:cubicBezTo>
                      <a:pt x="597282" y="294589"/>
                      <a:pt x="471855" y="370417"/>
                      <a:pt x="325668" y="370417"/>
                    </a:cubicBezTo>
                    <a:cubicBezTo>
                      <a:pt x="179482" y="370417"/>
                      <a:pt x="54055" y="294589"/>
                      <a:pt x="478" y="186521"/>
                    </a:cubicBezTo>
                    <a:lnTo>
                      <a:pt x="0" y="185209"/>
                    </a:lnTo>
                    <a:lnTo>
                      <a:pt x="478" y="183896"/>
                    </a:lnTo>
                    <a:cubicBezTo>
                      <a:pt x="54055" y="75828"/>
                      <a:pt x="179482" y="0"/>
                      <a:pt x="32566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C94C4155-5018-4F24-84C9-46A7A39D93AA}"/>
                  </a:ext>
                </a:extLst>
              </p:cNvPr>
              <p:cNvSpPr/>
              <p:nvPr/>
            </p:nvSpPr>
            <p:spPr bwMode="auto">
              <a:xfrm>
                <a:off x="6230211" y="2671498"/>
                <a:ext cx="174096" cy="17409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27F0C1C0-D0F5-4F65-89AF-545A0F2A0362}"/>
                </a:ext>
              </a:extLst>
            </p:cNvPr>
            <p:cNvSpPr/>
            <p:nvPr/>
          </p:nvSpPr>
          <p:spPr bwMode="auto">
            <a:xfrm rot="900000">
              <a:off x="1784310" y="5440445"/>
              <a:ext cx="967484" cy="226944"/>
            </a:xfrm>
            <a:prstGeom prst="roundRect">
              <a:avLst>
                <a:gd name="adj" fmla="val 50000"/>
              </a:avLst>
            </a:prstGeom>
            <a:solidFill>
              <a:srgbClr val="FFFFFF">
                <a:lumMod val="85000"/>
              </a:srgb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DD34A914-812B-4F7A-B8D4-C2B433A0D56A}"/>
                </a:ext>
              </a:extLst>
            </p:cNvPr>
            <p:cNvSpPr/>
            <p:nvPr/>
          </p:nvSpPr>
          <p:spPr bwMode="auto">
            <a:xfrm>
              <a:off x="2551482" y="3969059"/>
              <a:ext cx="1675173" cy="2655295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9D74EF61-A40E-4A2D-9017-69D8839FF76C}"/>
                </a:ext>
              </a:extLst>
            </p:cNvPr>
            <p:cNvGrpSpPr/>
            <p:nvPr/>
          </p:nvGrpSpPr>
          <p:grpSpPr>
            <a:xfrm rot="16200000">
              <a:off x="2388208" y="5336871"/>
              <a:ext cx="326549" cy="194651"/>
              <a:chOff x="5413104" y="2795649"/>
              <a:chExt cx="426734" cy="252915"/>
            </a:xfrm>
          </p:grpSpPr>
          <p:sp>
            <p:nvSpPr>
              <p:cNvPr id="104" name="角丸四角形 583">
                <a:extLst>
                  <a:ext uri="{FF2B5EF4-FFF2-40B4-BE49-F238E27FC236}">
                    <a16:creationId xmlns:a16="http://schemas.microsoft.com/office/drawing/2014/main" id="{C59181DC-F251-455B-81EE-15BF728B0035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5" name="角丸四角形 584">
                <a:extLst>
                  <a:ext uri="{FF2B5EF4-FFF2-40B4-BE49-F238E27FC236}">
                    <a16:creationId xmlns:a16="http://schemas.microsoft.com/office/drawing/2014/main" id="{BB0B89A9-5EF7-4CF2-B893-C81156A3462D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角丸四角形 585">
                <a:extLst>
                  <a:ext uri="{FF2B5EF4-FFF2-40B4-BE49-F238E27FC236}">
                    <a16:creationId xmlns:a16="http://schemas.microsoft.com/office/drawing/2014/main" id="{F29FF51B-16D4-4E22-B30B-5BAE140E83CE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角丸四角形 586">
                <a:extLst>
                  <a:ext uri="{FF2B5EF4-FFF2-40B4-BE49-F238E27FC236}">
                    <a16:creationId xmlns:a16="http://schemas.microsoft.com/office/drawing/2014/main" id="{FA360483-679C-4297-820F-F8C5DDF4A7B8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E87D860-CFB3-4139-BDDA-383863FC1FCE}"/>
              </a:ext>
            </a:extLst>
          </p:cNvPr>
          <p:cNvGrpSpPr/>
          <p:nvPr/>
        </p:nvGrpSpPr>
        <p:grpSpPr>
          <a:xfrm>
            <a:off x="815604" y="4734066"/>
            <a:ext cx="876749" cy="1554276"/>
            <a:chOff x="815604" y="4734066"/>
            <a:chExt cx="876749" cy="1554276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ED585F7D-6B0A-405F-87D5-90EFC88B7917}"/>
                </a:ext>
              </a:extLst>
            </p:cNvPr>
            <p:cNvGrpSpPr/>
            <p:nvPr/>
          </p:nvGrpSpPr>
          <p:grpSpPr>
            <a:xfrm>
              <a:off x="815604" y="4734066"/>
              <a:ext cx="876749" cy="1554276"/>
              <a:chOff x="4164403" y="1216593"/>
              <a:chExt cx="1287993" cy="2283318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962200D0-F7B6-4EEC-A117-D629EB59E4AF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3F1D906D-A3FB-4B5A-936F-6328A94B4913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FE757552-1FD4-47D1-A180-F3B1466DF8A7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6984204C-CB36-455C-81CB-E1EAF9890672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AF474EAF-3800-47BD-AAC6-3418DDCAB2EA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四角形: 角を丸くする 139">
                <a:extLst>
                  <a:ext uri="{FF2B5EF4-FFF2-40B4-BE49-F238E27FC236}">
                    <a16:creationId xmlns:a16="http://schemas.microsoft.com/office/drawing/2014/main" id="{9191F862-2682-40AA-89A6-F72D14FB06EA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7C25917B-F5A9-4015-980A-B5F528D16EC0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0AE11178-ED3C-4797-BC24-C43F104AE55F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A748FEA0-3D12-42D1-9B41-58C71DA37A13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F9CD3C6E-80C7-4849-B74E-8F1066D19B24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3CA0E238-038D-466B-8CBA-7708DA501676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B760566A-D722-40E3-80BF-71DA57829C21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B0CC5344-58B1-4819-91D2-F84ADB91841D}"/>
                </a:ext>
              </a:extLst>
            </p:cNvPr>
            <p:cNvGrpSpPr/>
            <p:nvPr/>
          </p:nvGrpSpPr>
          <p:grpSpPr>
            <a:xfrm>
              <a:off x="1084653" y="5413558"/>
              <a:ext cx="341716" cy="539680"/>
              <a:chOff x="1120371" y="3531798"/>
              <a:chExt cx="270280" cy="426860"/>
            </a:xfrm>
          </p:grpSpPr>
          <p:sp>
            <p:nvSpPr>
              <p:cNvPr id="127" name="台形 126">
                <a:extLst>
                  <a:ext uri="{FF2B5EF4-FFF2-40B4-BE49-F238E27FC236}">
                    <a16:creationId xmlns:a16="http://schemas.microsoft.com/office/drawing/2014/main" id="{D7F032F4-C7A3-4DD6-AA9F-1DA6BD45CD4A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67687F11-2B7F-4485-A161-EB71098ED362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B2095941-401B-4DC9-B91C-B06C596C27B3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楕円 129">
                <a:extLst>
                  <a:ext uri="{FF2B5EF4-FFF2-40B4-BE49-F238E27FC236}">
                    <a16:creationId xmlns:a16="http://schemas.microsoft.com/office/drawing/2014/main" id="{6500A7A5-200F-4A66-AD39-D8304635F26D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2E780034-F05E-42DE-A128-C7B3C788E089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8861893F-2219-46B1-871C-3A0CD22EDCC1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416A5465-09CD-4994-96D5-14959098B8BB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CBE99583-927B-4E45-9176-6CB35D51ED43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41FAFDCB-FBDC-44BF-8AA4-E5E98034F042}"/>
              </a:ext>
            </a:extLst>
          </p:cNvPr>
          <p:cNvGrpSpPr/>
          <p:nvPr/>
        </p:nvGrpSpPr>
        <p:grpSpPr>
          <a:xfrm>
            <a:off x="2309526" y="4734066"/>
            <a:ext cx="1518350" cy="1541405"/>
            <a:chOff x="2309526" y="2771916"/>
            <a:chExt cx="1518350" cy="1541405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84162DC-2898-40F3-8A5C-EA6F5E3A07E6}"/>
                </a:ext>
              </a:extLst>
            </p:cNvPr>
            <p:cNvGrpSpPr/>
            <p:nvPr/>
          </p:nvGrpSpPr>
          <p:grpSpPr>
            <a:xfrm>
              <a:off x="2339107" y="3801595"/>
              <a:ext cx="427121" cy="511726"/>
              <a:chOff x="6448270" y="2910364"/>
              <a:chExt cx="677803" cy="812063"/>
            </a:xfrm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CED88F9-4030-41C9-9A6B-69580EACDB3E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8F0EE8E8-94EE-45B2-B5B1-C42846B7E386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AF5F5F6-05CB-4FD3-91F8-B552C8A8C249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6FBD42E1-DF03-4C13-8201-024B1F5BA054}"/>
                </a:ext>
              </a:extLst>
            </p:cNvPr>
            <p:cNvGrpSpPr/>
            <p:nvPr/>
          </p:nvGrpSpPr>
          <p:grpSpPr>
            <a:xfrm flipH="1">
              <a:off x="3400755" y="3801595"/>
              <a:ext cx="427121" cy="511726"/>
              <a:chOff x="6448270" y="2910364"/>
              <a:chExt cx="677803" cy="812063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81AA03A-2C8D-4AB0-A968-A205C92BDF55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5" name="四角形: 角を丸くする 184">
                <a:extLst>
                  <a:ext uri="{FF2B5EF4-FFF2-40B4-BE49-F238E27FC236}">
                    <a16:creationId xmlns:a16="http://schemas.microsoft.com/office/drawing/2014/main" id="{715A3E37-7468-4EAF-B55E-CA47BB8EFC43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7A16C00-88CB-4AFB-9981-BE55249571B0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E121E865-D714-4203-B4FC-A7E318EE9D8E}"/>
                </a:ext>
              </a:extLst>
            </p:cNvPr>
            <p:cNvGrpSpPr/>
            <p:nvPr/>
          </p:nvGrpSpPr>
          <p:grpSpPr>
            <a:xfrm>
              <a:off x="2664896" y="2771916"/>
              <a:ext cx="811636" cy="1134293"/>
              <a:chOff x="4164403" y="1699890"/>
              <a:chExt cx="1287993" cy="1800021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C89DD37-ACA1-468F-8862-BF593E8058BE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CC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7" name="四角形: 角を丸くする 176">
                <a:extLst>
                  <a:ext uri="{FF2B5EF4-FFF2-40B4-BE49-F238E27FC236}">
                    <a16:creationId xmlns:a16="http://schemas.microsoft.com/office/drawing/2014/main" id="{500AE8BA-514D-4DE9-8A8D-788D78FB5472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5906C923-BC0B-455F-A83C-82CF252E280D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B95ACA4C-A4AF-47D0-9D2A-A3CD57732AE1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BA74CB7-C6B9-45C3-B03A-AF81E07D2EA6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ECDC0E78-9F86-4575-B4E9-4E03CF1DC47B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87EEAF09-6C23-4CBB-80E1-1FCA8611CB03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3" name="楕円 182">
                  <a:extLst>
                    <a:ext uri="{FF2B5EF4-FFF2-40B4-BE49-F238E27FC236}">
                      <a16:creationId xmlns:a16="http://schemas.microsoft.com/office/drawing/2014/main" id="{460F6C1A-9CD6-44AA-BE2E-5F8869179918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51" name="フリーフォーム 74">
              <a:extLst>
                <a:ext uri="{FF2B5EF4-FFF2-40B4-BE49-F238E27FC236}">
                  <a16:creationId xmlns:a16="http://schemas.microsoft.com/office/drawing/2014/main" id="{43A62DD2-59EF-4743-93B3-9FF5FDD04985}"/>
                </a:ext>
              </a:extLst>
            </p:cNvPr>
            <p:cNvSpPr/>
            <p:nvPr/>
          </p:nvSpPr>
          <p:spPr>
            <a:xfrm rot="19800000">
              <a:off x="2309526" y="3244045"/>
              <a:ext cx="495429" cy="345238"/>
            </a:xfrm>
            <a:custGeom>
              <a:avLst/>
              <a:gdLst>
                <a:gd name="connsiteX0" fmla="*/ 1051281 w 1150041"/>
                <a:gd name="connsiteY0" fmla="*/ 12707 h 813876"/>
                <a:gd name="connsiteX1" fmla="*/ 1150041 w 1150041"/>
                <a:gd name="connsiteY1" fmla="*/ 161702 h 813876"/>
                <a:gd name="connsiteX2" fmla="*/ 988339 w 1150041"/>
                <a:gd name="connsiteY2" fmla="*/ 323404 h 813876"/>
                <a:gd name="connsiteX3" fmla="*/ 482724 w 1150041"/>
                <a:gd name="connsiteY3" fmla="*/ 323404 h 813876"/>
                <a:gd name="connsiteX4" fmla="*/ 701228 w 1150041"/>
                <a:gd name="connsiteY4" fmla="*/ 617809 h 813876"/>
                <a:gd name="connsiteX5" fmla="*/ 437055 w 1150041"/>
                <a:gd name="connsiteY5" fmla="*/ 813876 h 813876"/>
                <a:gd name="connsiteX6" fmla="*/ 32415 w 1150041"/>
                <a:gd name="connsiteY6" fmla="*/ 268681 h 813876"/>
                <a:gd name="connsiteX7" fmla="*/ 66468 w 1150041"/>
                <a:gd name="connsiteY7" fmla="*/ 38560 h 813876"/>
                <a:gd name="connsiteX8" fmla="*/ 90192 w 1150041"/>
                <a:gd name="connsiteY8" fmla="*/ 27412 h 813876"/>
                <a:gd name="connsiteX9" fmla="*/ 112002 w 1150041"/>
                <a:gd name="connsiteY9" fmla="*/ 12707 h 813876"/>
                <a:gd name="connsiteX10" fmla="*/ 174944 w 1150041"/>
                <a:gd name="connsiteY10" fmla="*/ 0 h 813876"/>
                <a:gd name="connsiteX11" fmla="*/ 988339 w 1150041"/>
                <a:gd name="connsiteY11" fmla="*/ 0 h 813876"/>
                <a:gd name="connsiteX12" fmla="*/ 1051281 w 1150041"/>
                <a:gd name="connsiteY12" fmla="*/ 12707 h 813876"/>
                <a:gd name="connsiteX0" fmla="*/ 1150041 w 1241481"/>
                <a:gd name="connsiteY0" fmla="*/ 161702 h 813876"/>
                <a:gd name="connsiteX1" fmla="*/ 988339 w 1241481"/>
                <a:gd name="connsiteY1" fmla="*/ 323404 h 813876"/>
                <a:gd name="connsiteX2" fmla="*/ 482724 w 1241481"/>
                <a:gd name="connsiteY2" fmla="*/ 323404 h 813876"/>
                <a:gd name="connsiteX3" fmla="*/ 701228 w 1241481"/>
                <a:gd name="connsiteY3" fmla="*/ 617809 h 813876"/>
                <a:gd name="connsiteX4" fmla="*/ 437055 w 1241481"/>
                <a:gd name="connsiteY4" fmla="*/ 813876 h 813876"/>
                <a:gd name="connsiteX5" fmla="*/ 32415 w 1241481"/>
                <a:gd name="connsiteY5" fmla="*/ 268681 h 813876"/>
                <a:gd name="connsiteX6" fmla="*/ 66468 w 1241481"/>
                <a:gd name="connsiteY6" fmla="*/ 38560 h 813876"/>
                <a:gd name="connsiteX7" fmla="*/ 90192 w 1241481"/>
                <a:gd name="connsiteY7" fmla="*/ 27412 h 813876"/>
                <a:gd name="connsiteX8" fmla="*/ 112002 w 1241481"/>
                <a:gd name="connsiteY8" fmla="*/ 12707 h 813876"/>
                <a:gd name="connsiteX9" fmla="*/ 174944 w 1241481"/>
                <a:gd name="connsiteY9" fmla="*/ 0 h 813876"/>
                <a:gd name="connsiteX10" fmla="*/ 988339 w 1241481"/>
                <a:gd name="connsiteY10" fmla="*/ 0 h 813876"/>
                <a:gd name="connsiteX11" fmla="*/ 1051281 w 1241481"/>
                <a:gd name="connsiteY11" fmla="*/ 12707 h 813876"/>
                <a:gd name="connsiteX12" fmla="*/ 1241481 w 1241481"/>
                <a:gd name="connsiteY12" fmla="*/ 253142 h 813876"/>
                <a:gd name="connsiteX0" fmla="*/ 988339 w 1241481"/>
                <a:gd name="connsiteY0" fmla="*/ 323404 h 813876"/>
                <a:gd name="connsiteX1" fmla="*/ 482724 w 1241481"/>
                <a:gd name="connsiteY1" fmla="*/ 323404 h 813876"/>
                <a:gd name="connsiteX2" fmla="*/ 701228 w 1241481"/>
                <a:gd name="connsiteY2" fmla="*/ 617809 h 813876"/>
                <a:gd name="connsiteX3" fmla="*/ 437055 w 1241481"/>
                <a:gd name="connsiteY3" fmla="*/ 813876 h 813876"/>
                <a:gd name="connsiteX4" fmla="*/ 32415 w 1241481"/>
                <a:gd name="connsiteY4" fmla="*/ 268681 h 813876"/>
                <a:gd name="connsiteX5" fmla="*/ 66468 w 1241481"/>
                <a:gd name="connsiteY5" fmla="*/ 38560 h 813876"/>
                <a:gd name="connsiteX6" fmla="*/ 90192 w 1241481"/>
                <a:gd name="connsiteY6" fmla="*/ 27412 h 813876"/>
                <a:gd name="connsiteX7" fmla="*/ 112002 w 1241481"/>
                <a:gd name="connsiteY7" fmla="*/ 12707 h 813876"/>
                <a:gd name="connsiteX8" fmla="*/ 174944 w 1241481"/>
                <a:gd name="connsiteY8" fmla="*/ 0 h 813876"/>
                <a:gd name="connsiteX9" fmla="*/ 988339 w 1241481"/>
                <a:gd name="connsiteY9" fmla="*/ 0 h 813876"/>
                <a:gd name="connsiteX10" fmla="*/ 1051281 w 1241481"/>
                <a:gd name="connsiteY10" fmla="*/ 12707 h 813876"/>
                <a:gd name="connsiteX11" fmla="*/ 1241481 w 1241481"/>
                <a:gd name="connsiteY11" fmla="*/ 253142 h 813876"/>
                <a:gd name="connsiteX0" fmla="*/ 988339 w 1051281"/>
                <a:gd name="connsiteY0" fmla="*/ 323404 h 813876"/>
                <a:gd name="connsiteX1" fmla="*/ 482724 w 1051281"/>
                <a:gd name="connsiteY1" fmla="*/ 323404 h 813876"/>
                <a:gd name="connsiteX2" fmla="*/ 701228 w 1051281"/>
                <a:gd name="connsiteY2" fmla="*/ 617809 h 813876"/>
                <a:gd name="connsiteX3" fmla="*/ 437055 w 1051281"/>
                <a:gd name="connsiteY3" fmla="*/ 813876 h 813876"/>
                <a:gd name="connsiteX4" fmla="*/ 32415 w 1051281"/>
                <a:gd name="connsiteY4" fmla="*/ 268681 h 813876"/>
                <a:gd name="connsiteX5" fmla="*/ 66468 w 1051281"/>
                <a:gd name="connsiteY5" fmla="*/ 38560 h 813876"/>
                <a:gd name="connsiteX6" fmla="*/ 90192 w 1051281"/>
                <a:gd name="connsiteY6" fmla="*/ 27412 h 813876"/>
                <a:gd name="connsiteX7" fmla="*/ 112002 w 1051281"/>
                <a:gd name="connsiteY7" fmla="*/ 12707 h 813876"/>
                <a:gd name="connsiteX8" fmla="*/ 174944 w 1051281"/>
                <a:gd name="connsiteY8" fmla="*/ 0 h 813876"/>
                <a:gd name="connsiteX9" fmla="*/ 988339 w 1051281"/>
                <a:gd name="connsiteY9" fmla="*/ 0 h 813876"/>
                <a:gd name="connsiteX10" fmla="*/ 1051281 w 1051281"/>
                <a:gd name="connsiteY10" fmla="*/ 12707 h 813876"/>
                <a:gd name="connsiteX0" fmla="*/ 988339 w 988339"/>
                <a:gd name="connsiteY0" fmla="*/ 323404 h 813876"/>
                <a:gd name="connsiteX1" fmla="*/ 482724 w 988339"/>
                <a:gd name="connsiteY1" fmla="*/ 323404 h 813876"/>
                <a:gd name="connsiteX2" fmla="*/ 701228 w 988339"/>
                <a:gd name="connsiteY2" fmla="*/ 617809 h 813876"/>
                <a:gd name="connsiteX3" fmla="*/ 437055 w 988339"/>
                <a:gd name="connsiteY3" fmla="*/ 813876 h 813876"/>
                <a:gd name="connsiteX4" fmla="*/ 32415 w 988339"/>
                <a:gd name="connsiteY4" fmla="*/ 268681 h 813876"/>
                <a:gd name="connsiteX5" fmla="*/ 66468 w 988339"/>
                <a:gd name="connsiteY5" fmla="*/ 38560 h 813876"/>
                <a:gd name="connsiteX6" fmla="*/ 90192 w 988339"/>
                <a:gd name="connsiteY6" fmla="*/ 27412 h 813876"/>
                <a:gd name="connsiteX7" fmla="*/ 112002 w 988339"/>
                <a:gd name="connsiteY7" fmla="*/ 12707 h 813876"/>
                <a:gd name="connsiteX8" fmla="*/ 174944 w 988339"/>
                <a:gd name="connsiteY8" fmla="*/ 0 h 813876"/>
                <a:gd name="connsiteX9" fmla="*/ 988339 w 988339"/>
                <a:gd name="connsiteY9" fmla="*/ 0 h 813876"/>
                <a:gd name="connsiteX0" fmla="*/ 988339 w 1167942"/>
                <a:gd name="connsiteY0" fmla="*/ 323404 h 813876"/>
                <a:gd name="connsiteX1" fmla="*/ 482724 w 1167942"/>
                <a:gd name="connsiteY1" fmla="*/ 323404 h 813876"/>
                <a:gd name="connsiteX2" fmla="*/ 701228 w 1167942"/>
                <a:gd name="connsiteY2" fmla="*/ 617809 h 813876"/>
                <a:gd name="connsiteX3" fmla="*/ 437055 w 1167942"/>
                <a:gd name="connsiteY3" fmla="*/ 813876 h 813876"/>
                <a:gd name="connsiteX4" fmla="*/ 32415 w 1167942"/>
                <a:gd name="connsiteY4" fmla="*/ 268681 h 813876"/>
                <a:gd name="connsiteX5" fmla="*/ 66468 w 1167942"/>
                <a:gd name="connsiteY5" fmla="*/ 38560 h 813876"/>
                <a:gd name="connsiteX6" fmla="*/ 90192 w 1167942"/>
                <a:gd name="connsiteY6" fmla="*/ 27412 h 813876"/>
                <a:gd name="connsiteX7" fmla="*/ 112002 w 1167942"/>
                <a:gd name="connsiteY7" fmla="*/ 12707 h 813876"/>
                <a:gd name="connsiteX8" fmla="*/ 174944 w 1167942"/>
                <a:gd name="connsiteY8" fmla="*/ 0 h 813876"/>
                <a:gd name="connsiteX9" fmla="*/ 1167942 w 1167942"/>
                <a:gd name="connsiteY9" fmla="*/ 214 h 813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67942" h="813876">
                  <a:moveTo>
                    <a:pt x="988339" y="323404"/>
                  </a:moveTo>
                  <a:lnTo>
                    <a:pt x="482724" y="323404"/>
                  </a:lnTo>
                  <a:lnTo>
                    <a:pt x="701228" y="617809"/>
                  </a:lnTo>
                  <a:lnTo>
                    <a:pt x="437055" y="813876"/>
                  </a:lnTo>
                  <a:lnTo>
                    <a:pt x="32415" y="268681"/>
                  </a:lnTo>
                  <a:cubicBezTo>
                    <a:pt x="-21728" y="195731"/>
                    <a:pt x="-6482" y="92702"/>
                    <a:pt x="66468" y="38560"/>
                  </a:cubicBezTo>
                  <a:lnTo>
                    <a:pt x="90192" y="27412"/>
                  </a:lnTo>
                  <a:lnTo>
                    <a:pt x="112002" y="12707"/>
                  </a:lnTo>
                  <a:cubicBezTo>
                    <a:pt x="131348" y="4524"/>
                    <a:pt x="152617" y="0"/>
                    <a:pt x="174944" y="0"/>
                  </a:cubicBezTo>
                  <a:lnTo>
                    <a:pt x="1167942" y="214"/>
                  </a:lnTo>
                </a:path>
              </a:pathLst>
            </a:cu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6C5233E3-4343-4C4E-AB3E-17B358E56992}"/>
                </a:ext>
              </a:extLst>
            </p:cNvPr>
            <p:cNvSpPr/>
            <p:nvPr/>
          </p:nvSpPr>
          <p:spPr bwMode="auto">
            <a:xfrm rot="900000">
              <a:off x="2513517" y="3475843"/>
              <a:ext cx="287336" cy="245294"/>
            </a:xfrm>
            <a:custGeom>
              <a:avLst/>
              <a:gdLst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127166 w 455976"/>
                <a:gd name="connsiteY20" fmla="*/ 385865 h 389259"/>
                <a:gd name="connsiteX21" fmla="*/ 70248 w 455976"/>
                <a:gd name="connsiteY21" fmla="*/ 328483 h 389259"/>
                <a:gd name="connsiteX22" fmla="*/ 70564 w 455976"/>
                <a:gd name="connsiteY22" fmla="*/ 250655 h 389259"/>
                <a:gd name="connsiteX23" fmla="*/ 49133 w 455976"/>
                <a:gd name="connsiteY23" fmla="*/ 246328 h 389259"/>
                <a:gd name="connsiteX24" fmla="*/ 0 w 455976"/>
                <a:gd name="connsiteY24" fmla="*/ 172204 h 389259"/>
                <a:gd name="connsiteX25" fmla="*/ 0 w 455976"/>
                <a:gd name="connsiteY25" fmla="*/ 80446 h 389259"/>
                <a:gd name="connsiteX26" fmla="*/ 49133 w 455976"/>
                <a:gd name="connsiteY26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248 w 455976"/>
                <a:gd name="connsiteY20" fmla="*/ 328483 h 389259"/>
                <a:gd name="connsiteX21" fmla="*/ 70564 w 455976"/>
                <a:gd name="connsiteY21" fmla="*/ 250655 h 389259"/>
                <a:gd name="connsiteX22" fmla="*/ 49133 w 455976"/>
                <a:gd name="connsiteY22" fmla="*/ 246328 h 389259"/>
                <a:gd name="connsiteX23" fmla="*/ 0 w 455976"/>
                <a:gd name="connsiteY23" fmla="*/ 172204 h 389259"/>
                <a:gd name="connsiteX24" fmla="*/ 0 w 455976"/>
                <a:gd name="connsiteY24" fmla="*/ 80446 h 389259"/>
                <a:gd name="connsiteX25" fmla="*/ 49133 w 455976"/>
                <a:gd name="connsiteY25" fmla="*/ 6322 h 389259"/>
                <a:gd name="connsiteX0" fmla="*/ 49133 w 455976"/>
                <a:gd name="connsiteY0" fmla="*/ 6322 h 389259"/>
                <a:gd name="connsiteX1" fmla="*/ 80446 w 455976"/>
                <a:gd name="connsiteY1" fmla="*/ 0 h 389259"/>
                <a:gd name="connsiteX2" fmla="*/ 179757 w 455976"/>
                <a:gd name="connsiteY2" fmla="*/ 0 h 389259"/>
                <a:gd name="connsiteX3" fmla="*/ 179537 w 455976"/>
                <a:gd name="connsiteY3" fmla="*/ 1089 h 389259"/>
                <a:gd name="connsiteX4" fmla="*/ 398826 w 455976"/>
                <a:gd name="connsiteY4" fmla="*/ 1089 h 389259"/>
                <a:gd name="connsiteX5" fmla="*/ 455976 w 455976"/>
                <a:gd name="connsiteY5" fmla="*/ 58239 h 389259"/>
                <a:gd name="connsiteX6" fmla="*/ 398826 w 455976"/>
                <a:gd name="connsiteY6" fmla="*/ 115388 h 389259"/>
                <a:gd name="connsiteX7" fmla="*/ 219273 w 455976"/>
                <a:gd name="connsiteY7" fmla="*/ 115388 h 389259"/>
                <a:gd name="connsiteX8" fmla="*/ 263577 w 455976"/>
                <a:gd name="connsiteY8" fmla="*/ 280735 h 389259"/>
                <a:gd name="connsiteX9" fmla="*/ 302145 w 455976"/>
                <a:gd name="connsiteY9" fmla="*/ 277484 h 389259"/>
                <a:gd name="connsiteX10" fmla="*/ 359547 w 455976"/>
                <a:gd name="connsiteY10" fmla="*/ 325960 h 389259"/>
                <a:gd name="connsiteX11" fmla="*/ 359546 w 455976"/>
                <a:gd name="connsiteY11" fmla="*/ 325960 h 389259"/>
                <a:gd name="connsiteX12" fmla="*/ 311070 w 455976"/>
                <a:gd name="connsiteY12" fmla="*/ 383362 h 389259"/>
                <a:gd name="connsiteX13" fmla="*/ 243372 w 455976"/>
                <a:gd name="connsiteY13" fmla="*/ 389069 h 389259"/>
                <a:gd name="connsiteX14" fmla="*/ 222415 w 455976"/>
                <a:gd name="connsiteY14" fmla="*/ 386645 h 389259"/>
                <a:gd name="connsiteX15" fmla="*/ 220596 w 455976"/>
                <a:gd name="connsiteY15" fmla="*/ 385631 h 389259"/>
                <a:gd name="connsiteX16" fmla="*/ 199239 w 455976"/>
                <a:gd name="connsiteY16" fmla="*/ 384890 h 389259"/>
                <a:gd name="connsiteX17" fmla="*/ 172732 w 455976"/>
                <a:gd name="connsiteY17" fmla="*/ 365962 h 389259"/>
                <a:gd name="connsiteX18" fmla="*/ 171540 w 455976"/>
                <a:gd name="connsiteY18" fmla="*/ 363563 h 389259"/>
                <a:gd name="connsiteX19" fmla="*/ 167644 w 455976"/>
                <a:gd name="connsiteY19" fmla="*/ 369290 h 389259"/>
                <a:gd name="connsiteX20" fmla="*/ 70564 w 455976"/>
                <a:gd name="connsiteY20" fmla="*/ 250655 h 389259"/>
                <a:gd name="connsiteX21" fmla="*/ 49133 w 455976"/>
                <a:gd name="connsiteY21" fmla="*/ 246328 h 389259"/>
                <a:gd name="connsiteX22" fmla="*/ 0 w 455976"/>
                <a:gd name="connsiteY22" fmla="*/ 172204 h 389259"/>
                <a:gd name="connsiteX23" fmla="*/ 0 w 455976"/>
                <a:gd name="connsiteY23" fmla="*/ 80446 h 389259"/>
                <a:gd name="connsiteX24" fmla="*/ 49133 w 455976"/>
                <a:gd name="connsiteY24" fmla="*/ 6322 h 389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55976" h="389259">
                  <a:moveTo>
                    <a:pt x="49133" y="6322"/>
                  </a:moveTo>
                  <a:cubicBezTo>
                    <a:pt x="58757" y="2251"/>
                    <a:pt x="69339" y="0"/>
                    <a:pt x="80446" y="0"/>
                  </a:cubicBezTo>
                  <a:lnTo>
                    <a:pt x="179757" y="0"/>
                  </a:lnTo>
                  <a:cubicBezTo>
                    <a:pt x="179684" y="363"/>
                    <a:pt x="179610" y="726"/>
                    <a:pt x="179537" y="1089"/>
                  </a:cubicBezTo>
                  <a:lnTo>
                    <a:pt x="398826" y="1089"/>
                  </a:lnTo>
                  <a:cubicBezTo>
                    <a:pt x="430389" y="1088"/>
                    <a:pt x="455976" y="26675"/>
                    <a:pt x="455976" y="58239"/>
                  </a:cubicBezTo>
                  <a:cubicBezTo>
                    <a:pt x="455976" y="89802"/>
                    <a:pt x="430388" y="115388"/>
                    <a:pt x="398826" y="115388"/>
                  </a:cubicBezTo>
                  <a:lnTo>
                    <a:pt x="219273" y="115388"/>
                  </a:lnTo>
                  <a:lnTo>
                    <a:pt x="263577" y="280735"/>
                  </a:lnTo>
                  <a:lnTo>
                    <a:pt x="302145" y="277484"/>
                  </a:lnTo>
                  <a:cubicBezTo>
                    <a:pt x="331382" y="275019"/>
                    <a:pt x="357082" y="296723"/>
                    <a:pt x="359547" y="325960"/>
                  </a:cubicBezTo>
                  <a:lnTo>
                    <a:pt x="359546" y="325960"/>
                  </a:lnTo>
                  <a:cubicBezTo>
                    <a:pt x="362011" y="355198"/>
                    <a:pt x="340307" y="380898"/>
                    <a:pt x="311070" y="383362"/>
                  </a:cubicBezTo>
                  <a:lnTo>
                    <a:pt x="243372" y="389069"/>
                  </a:lnTo>
                  <a:cubicBezTo>
                    <a:pt x="236063" y="389685"/>
                    <a:pt x="228974" y="388790"/>
                    <a:pt x="222415" y="386645"/>
                  </a:cubicBezTo>
                  <a:lnTo>
                    <a:pt x="220596" y="385631"/>
                  </a:lnTo>
                  <a:lnTo>
                    <a:pt x="199239" y="384890"/>
                  </a:lnTo>
                  <a:cubicBezTo>
                    <a:pt x="188835" y="381298"/>
                    <a:pt x="179576" y="374745"/>
                    <a:pt x="172732" y="365962"/>
                  </a:cubicBezTo>
                  <a:lnTo>
                    <a:pt x="171540" y="363563"/>
                  </a:lnTo>
                  <a:lnTo>
                    <a:pt x="167644" y="369290"/>
                  </a:lnTo>
                  <a:cubicBezTo>
                    <a:pt x="150815" y="350472"/>
                    <a:pt x="90316" y="271149"/>
                    <a:pt x="70564" y="250655"/>
                  </a:cubicBezTo>
                  <a:lnTo>
                    <a:pt x="49133" y="246328"/>
                  </a:lnTo>
                  <a:cubicBezTo>
                    <a:pt x="20260" y="234116"/>
                    <a:pt x="0" y="205526"/>
                    <a:pt x="0" y="172204"/>
                  </a:cubicBezTo>
                  <a:lnTo>
                    <a:pt x="0" y="80446"/>
                  </a:lnTo>
                  <a:cubicBezTo>
                    <a:pt x="0" y="47124"/>
                    <a:pt x="20260" y="18534"/>
                    <a:pt x="49133" y="6322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3580F077-BF36-4F97-A11C-1EC2E807C8D5}"/>
                </a:ext>
              </a:extLst>
            </p:cNvPr>
            <p:cNvGrpSpPr/>
            <p:nvPr/>
          </p:nvGrpSpPr>
          <p:grpSpPr>
            <a:xfrm>
              <a:off x="2908225" y="3086517"/>
              <a:ext cx="327894" cy="517850"/>
              <a:chOff x="1120371" y="3531798"/>
              <a:chExt cx="270280" cy="426860"/>
            </a:xfrm>
          </p:grpSpPr>
          <p:sp>
            <p:nvSpPr>
              <p:cNvPr id="168" name="台形 167">
                <a:extLst>
                  <a:ext uri="{FF2B5EF4-FFF2-40B4-BE49-F238E27FC236}">
                    <a16:creationId xmlns:a16="http://schemas.microsoft.com/office/drawing/2014/main" id="{1E08213F-0DA5-4212-8F7D-FB786E36273B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EC44AE4E-64EF-4234-94CC-C706C26F19C2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0" name="台形 169">
                <a:extLst>
                  <a:ext uri="{FF2B5EF4-FFF2-40B4-BE49-F238E27FC236}">
                    <a16:creationId xmlns:a16="http://schemas.microsoft.com/office/drawing/2014/main" id="{B0FA48C8-10D5-4FA0-B3F2-E603C39AEDE5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6EB834E8-A92C-45AC-A53A-2D0B4E4318D1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063E74DE-B43A-4011-A2BE-8CCF8B341EFF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61066018-9C83-4F2F-948A-38FF550F0F8E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A6383B8A-B4E8-4D55-BD40-773FFC70034D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5F5A63D9-EF69-4FCB-9D08-6A54330CF1D1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148E6401-1AE0-4717-8EFD-3B0B8B300BAB}"/>
                </a:ext>
              </a:extLst>
            </p:cNvPr>
            <p:cNvGrpSpPr/>
            <p:nvPr/>
          </p:nvGrpSpPr>
          <p:grpSpPr>
            <a:xfrm>
              <a:off x="3145580" y="2907280"/>
              <a:ext cx="630065" cy="557774"/>
              <a:chOff x="2103569" y="1688060"/>
              <a:chExt cx="999856" cy="885138"/>
            </a:xfrm>
          </p:grpSpPr>
          <p:sp>
            <p:nvSpPr>
              <p:cNvPr id="155" name="角丸四角形 87">
                <a:extLst>
                  <a:ext uri="{FF2B5EF4-FFF2-40B4-BE49-F238E27FC236}">
                    <a16:creationId xmlns:a16="http://schemas.microsoft.com/office/drawing/2014/main" id="{9141828F-B82D-43CA-A639-1C3144D08A6B}"/>
                  </a:ext>
                </a:extLst>
              </p:cNvPr>
              <p:cNvSpPr/>
              <p:nvPr/>
            </p:nvSpPr>
            <p:spPr>
              <a:xfrm>
                <a:off x="2454004" y="2154342"/>
                <a:ext cx="485278" cy="418856"/>
              </a:xfrm>
              <a:prstGeom prst="roundRect">
                <a:avLst>
                  <a:gd name="adj" fmla="val 50000"/>
                </a:avLst>
              </a:pr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19D4D4AF-5A6E-4C65-ABB5-D706AB841770}"/>
                  </a:ext>
                </a:extLst>
              </p:cNvPr>
              <p:cNvGrpSpPr/>
              <p:nvPr/>
            </p:nvGrpSpPr>
            <p:grpSpPr>
              <a:xfrm>
                <a:off x="2103569" y="1688060"/>
                <a:ext cx="999856" cy="776200"/>
                <a:chOff x="2397394" y="5773826"/>
                <a:chExt cx="999856" cy="776200"/>
              </a:xfrm>
            </p:grpSpPr>
            <p:grpSp>
              <p:nvGrpSpPr>
                <p:cNvPr id="157" name="グループ化 156">
                  <a:extLst>
                    <a:ext uri="{FF2B5EF4-FFF2-40B4-BE49-F238E27FC236}">
                      <a16:creationId xmlns:a16="http://schemas.microsoft.com/office/drawing/2014/main" id="{A5FB73DD-B0B0-4087-B91E-E6F3457CB732}"/>
                    </a:ext>
                  </a:extLst>
                </p:cNvPr>
                <p:cNvGrpSpPr/>
                <p:nvPr/>
              </p:nvGrpSpPr>
              <p:grpSpPr>
                <a:xfrm>
                  <a:off x="2495855" y="5937068"/>
                  <a:ext cx="901395" cy="612958"/>
                  <a:chOff x="2495855" y="5937068"/>
                  <a:chExt cx="901395" cy="612958"/>
                </a:xfrm>
              </p:grpSpPr>
              <p:sp>
                <p:nvSpPr>
                  <p:cNvPr id="159" name="角丸四角形 100">
                    <a:extLst>
                      <a:ext uri="{FF2B5EF4-FFF2-40B4-BE49-F238E27FC236}">
                        <a16:creationId xmlns:a16="http://schemas.microsoft.com/office/drawing/2014/main" id="{CB91759C-A40E-4B56-AF93-676E016A93BC}"/>
                      </a:ext>
                    </a:extLst>
                  </p:cNvPr>
                  <p:cNvSpPr/>
                  <p:nvPr/>
                </p:nvSpPr>
                <p:spPr>
                  <a:xfrm>
                    <a:off x="2578815" y="6099176"/>
                    <a:ext cx="793035" cy="45085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0" name="角丸四角形 101">
                    <a:extLst>
                      <a:ext uri="{FF2B5EF4-FFF2-40B4-BE49-F238E27FC236}">
                        <a16:creationId xmlns:a16="http://schemas.microsoft.com/office/drawing/2014/main" id="{80160204-7804-4EE8-8ECE-EB43FBB944E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8692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1" name="角丸四角形 102">
                    <a:extLst>
                      <a:ext uri="{FF2B5EF4-FFF2-40B4-BE49-F238E27FC236}">
                        <a16:creationId xmlns:a16="http://schemas.microsoft.com/office/drawing/2014/main" id="{744B13D6-4717-4ADD-B4EA-0E15C6DF9D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86921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2" name="角丸四角形 103">
                    <a:extLst>
                      <a:ext uri="{FF2B5EF4-FFF2-40B4-BE49-F238E27FC236}">
                        <a16:creationId xmlns:a16="http://schemas.microsoft.com/office/drawing/2014/main" id="{B2C176DB-9E0E-486F-923F-631C1B688D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97820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3" name="角丸四角形 105">
                    <a:extLst>
                      <a:ext uri="{FF2B5EF4-FFF2-40B4-BE49-F238E27FC236}">
                        <a16:creationId xmlns:a16="http://schemas.microsoft.com/office/drawing/2014/main" id="{BBB8F624-F527-4A6A-AB4F-25EE8101331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698889" y="6063109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4" name="角丸四角形 106">
                    <a:extLst>
                      <a:ext uri="{FF2B5EF4-FFF2-40B4-BE49-F238E27FC236}">
                        <a16:creationId xmlns:a16="http://schemas.microsoft.com/office/drawing/2014/main" id="{3BEAA73E-B164-4BCE-AA15-6886E24B880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2902499" y="6063110"/>
                    <a:ext cx="455692" cy="20361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5" name="角丸四角形 107">
                    <a:extLst>
                      <a:ext uri="{FF2B5EF4-FFF2-40B4-BE49-F238E27FC236}">
                        <a16:creationId xmlns:a16="http://schemas.microsoft.com/office/drawing/2014/main" id="{A4BD7BA4-A17B-4838-9F41-871FD35962C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3115095" y="6074009"/>
                    <a:ext cx="399209" cy="16510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6" name="角丸四角形 108">
                    <a:extLst>
                      <a:ext uri="{FF2B5EF4-FFF2-40B4-BE49-F238E27FC236}">
                        <a16:creationId xmlns:a16="http://schemas.microsoft.com/office/drawing/2014/main" id="{DE34506E-2D46-4CD5-AF08-24AEEF49136D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546144" y="6223005"/>
                    <a:ext cx="340974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67" name="角丸四角形 104">
                    <a:extLst>
                      <a:ext uri="{FF2B5EF4-FFF2-40B4-BE49-F238E27FC236}">
                        <a16:creationId xmlns:a16="http://schemas.microsoft.com/office/drawing/2014/main" id="{E5684110-C708-4F6B-AFEB-CCA55BE7E2C1}"/>
                      </a:ext>
                    </a:extLst>
                  </p:cNvPr>
                  <p:cNvSpPr/>
                  <p:nvPr/>
                </p:nvSpPr>
                <p:spPr>
                  <a:xfrm rot="20732390">
                    <a:off x="2495855" y="6202849"/>
                    <a:ext cx="412035" cy="2190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58" name="円/楕円 99">
                  <a:extLst>
                    <a:ext uri="{FF2B5EF4-FFF2-40B4-BE49-F238E27FC236}">
                      <a16:creationId xmlns:a16="http://schemas.microsoft.com/office/drawing/2014/main" id="{2A37D0A0-2910-4BCC-8A14-41DC149A2735}"/>
                    </a:ext>
                  </a:extLst>
                </p:cNvPr>
                <p:cNvSpPr/>
                <p:nvPr/>
              </p:nvSpPr>
              <p:spPr>
                <a:xfrm>
                  <a:off x="2397394" y="5773826"/>
                  <a:ext cx="531323" cy="46505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532F52A4-6066-4AFC-9294-02C3B7AB9E1B}"/>
              </a:ext>
            </a:extLst>
          </p:cNvPr>
          <p:cNvGrpSpPr/>
          <p:nvPr/>
        </p:nvGrpSpPr>
        <p:grpSpPr>
          <a:xfrm>
            <a:off x="4109607" y="4734066"/>
            <a:ext cx="1584881" cy="1618331"/>
            <a:chOff x="4109607" y="4734066"/>
            <a:chExt cx="1584881" cy="1618331"/>
          </a:xfrm>
        </p:grpSpPr>
        <p:grpSp>
          <p:nvGrpSpPr>
            <p:cNvPr id="191" name="グループ化 190">
              <a:extLst>
                <a:ext uri="{FF2B5EF4-FFF2-40B4-BE49-F238E27FC236}">
                  <a16:creationId xmlns:a16="http://schemas.microsoft.com/office/drawing/2014/main" id="{CFA4E9EF-283A-49DE-A56F-484CFE39CE8D}"/>
                </a:ext>
              </a:extLst>
            </p:cNvPr>
            <p:cNvGrpSpPr/>
            <p:nvPr/>
          </p:nvGrpSpPr>
          <p:grpSpPr>
            <a:xfrm>
              <a:off x="4109607" y="4734066"/>
              <a:ext cx="1584881" cy="1618331"/>
              <a:chOff x="6950190" y="323655"/>
              <a:chExt cx="3328522" cy="3398772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55D09145-5349-4B3E-8617-8CEA50F9354C}"/>
                  </a:ext>
                </a:extLst>
              </p:cNvPr>
              <p:cNvGrpSpPr/>
              <p:nvPr/>
            </p:nvGrpSpPr>
            <p:grpSpPr>
              <a:xfrm>
                <a:off x="7886545" y="2910364"/>
                <a:ext cx="677803" cy="812063"/>
                <a:chOff x="3872880" y="3616108"/>
                <a:chExt cx="677803" cy="812063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55F31C21-B414-48D6-8FD9-135BAC8BE597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7" name="四角形: 角を丸くする 236">
                  <a:extLst>
                    <a:ext uri="{FF2B5EF4-FFF2-40B4-BE49-F238E27FC236}">
                      <a16:creationId xmlns:a16="http://schemas.microsoft.com/office/drawing/2014/main" id="{C2362BD3-7255-4468-B6D7-E56B30D5482B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E371A386-A6B8-4082-A347-361F515E208D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D4A3478B-6D4B-418D-A4B2-7F83342C0C82}"/>
                  </a:ext>
                </a:extLst>
              </p:cNvPr>
              <p:cNvGrpSpPr/>
              <p:nvPr/>
            </p:nvGrpSpPr>
            <p:grpSpPr>
              <a:xfrm rot="18900000" flipH="1">
                <a:off x="9600909" y="2335728"/>
                <a:ext cx="677803" cy="812063"/>
                <a:chOff x="3872880" y="3616108"/>
                <a:chExt cx="677803" cy="812063"/>
              </a:xfrm>
            </p:grpSpPr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D3862B98-3B4A-42E6-BB46-0916A61144CE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96AD1ABD-838C-44F4-9737-DEFEBA9BFD38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1421DDDD-304C-4107-B827-0FAC80B19941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6C787869-D563-43E9-B31F-112C7ECB9288}"/>
                  </a:ext>
                </a:extLst>
              </p:cNvPr>
              <p:cNvSpPr/>
              <p:nvPr/>
            </p:nvSpPr>
            <p:spPr bwMode="auto">
              <a:xfrm>
                <a:off x="8854393" y="434269"/>
                <a:ext cx="335719" cy="778497"/>
              </a:xfrm>
              <a:custGeom>
                <a:avLst/>
                <a:gdLst>
                  <a:gd name="connsiteX0" fmla="*/ 385027 w 385027"/>
                  <a:gd name="connsiteY0" fmla="*/ 0 h 892837"/>
                  <a:gd name="connsiteX1" fmla="*/ 385027 w 385027"/>
                  <a:gd name="connsiteY1" fmla="*/ 75973 h 892837"/>
                  <a:gd name="connsiteX2" fmla="*/ 297418 w 385027"/>
                  <a:gd name="connsiteY2" fmla="*/ 132852 h 892837"/>
                  <a:gd name="connsiteX3" fmla="*/ 60087 w 385027"/>
                  <a:gd name="connsiteY3" fmla="*/ 666766 h 892837"/>
                  <a:gd name="connsiteX4" fmla="*/ 71024 w 385027"/>
                  <a:gd name="connsiteY4" fmla="*/ 796530 h 892837"/>
                  <a:gd name="connsiteX5" fmla="*/ 96017 w 385027"/>
                  <a:gd name="connsiteY5" fmla="*/ 892837 h 892837"/>
                  <a:gd name="connsiteX6" fmla="*/ 33392 w 385027"/>
                  <a:gd name="connsiteY6" fmla="*/ 892837 h 892837"/>
                  <a:gd name="connsiteX7" fmla="*/ 12157 w 385027"/>
                  <a:gd name="connsiteY7" fmla="*/ 811015 h 892837"/>
                  <a:gd name="connsiteX8" fmla="*/ 0 w 385027"/>
                  <a:gd name="connsiteY8" fmla="*/ 666766 h 892837"/>
                  <a:gd name="connsiteX9" fmla="*/ 365468 w 385027"/>
                  <a:gd name="connsiteY9" fmla="*/ 7262 h 89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5027" h="892837">
                    <a:moveTo>
                      <a:pt x="385027" y="0"/>
                    </a:moveTo>
                    <a:lnTo>
                      <a:pt x="385027" y="75973"/>
                    </a:lnTo>
                    <a:lnTo>
                      <a:pt x="297418" y="132852"/>
                    </a:lnTo>
                    <a:cubicBezTo>
                      <a:pt x="154230" y="248562"/>
                      <a:pt x="60087" y="444514"/>
                      <a:pt x="60087" y="666766"/>
                    </a:cubicBezTo>
                    <a:cubicBezTo>
                      <a:pt x="60087" y="711217"/>
                      <a:pt x="63853" y="754615"/>
                      <a:pt x="71024" y="796530"/>
                    </a:cubicBezTo>
                    <a:lnTo>
                      <a:pt x="96017" y="892837"/>
                    </a:lnTo>
                    <a:lnTo>
                      <a:pt x="33392" y="892837"/>
                    </a:lnTo>
                    <a:lnTo>
                      <a:pt x="12157" y="811015"/>
                    </a:lnTo>
                    <a:cubicBezTo>
                      <a:pt x="4186" y="764421"/>
                      <a:pt x="0" y="716178"/>
                      <a:pt x="0" y="666766"/>
                    </a:cubicBezTo>
                    <a:cubicBezTo>
                      <a:pt x="0" y="370293"/>
                      <a:pt x="150698" y="115919"/>
                      <a:pt x="365468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E8B05841-1B4B-4607-AED3-4AABD48F4A65}"/>
                  </a:ext>
                </a:extLst>
              </p:cNvPr>
              <p:cNvGrpSpPr/>
              <p:nvPr/>
            </p:nvGrpSpPr>
            <p:grpSpPr>
              <a:xfrm rot="20700000">
                <a:off x="8166160" y="1203763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EB816DC0-E355-4CAD-908F-F565EBDE803C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CC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四角形: 角を丸くする 225">
                  <a:extLst>
                    <a:ext uri="{FF2B5EF4-FFF2-40B4-BE49-F238E27FC236}">
                      <a16:creationId xmlns:a16="http://schemas.microsoft.com/office/drawing/2014/main" id="{8AF8F30D-8B20-485B-B05E-184B4615BC01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D9025F66-1E31-46C5-8645-2D3241932E68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28" name="グループ化 227">
                  <a:extLst>
                    <a:ext uri="{FF2B5EF4-FFF2-40B4-BE49-F238E27FC236}">
                      <a16:creationId xmlns:a16="http://schemas.microsoft.com/office/drawing/2014/main" id="{C1972FE3-51ED-4BAE-9F5B-A2D573381207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229" name="フリーフォーム: 図形 228">
                    <a:extLst>
                      <a:ext uri="{FF2B5EF4-FFF2-40B4-BE49-F238E27FC236}">
                        <a16:creationId xmlns:a16="http://schemas.microsoft.com/office/drawing/2014/main" id="{E93186FD-2812-40C0-966A-5041EFF457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0" name="楕円 229">
                    <a:extLst>
                      <a:ext uri="{FF2B5EF4-FFF2-40B4-BE49-F238E27FC236}">
                        <a16:creationId xmlns:a16="http://schemas.microsoft.com/office/drawing/2014/main" id="{76F85AFF-D6C6-4593-A10D-C639191503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1" name="楕円 230">
                    <a:extLst>
                      <a:ext uri="{FF2B5EF4-FFF2-40B4-BE49-F238E27FC236}">
                        <a16:creationId xmlns:a16="http://schemas.microsoft.com/office/drawing/2014/main" id="{E5A24EA4-BA3D-4393-8600-500C36FD52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2" name="楕円 231">
                    <a:extLst>
                      <a:ext uri="{FF2B5EF4-FFF2-40B4-BE49-F238E27FC236}">
                        <a16:creationId xmlns:a16="http://schemas.microsoft.com/office/drawing/2014/main" id="{E6DDD18C-8409-415E-A5F9-9E7047EA2C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205" name="フリーフォーム 3005">
                <a:extLst>
                  <a:ext uri="{FF2B5EF4-FFF2-40B4-BE49-F238E27FC236}">
                    <a16:creationId xmlns:a16="http://schemas.microsoft.com/office/drawing/2014/main" id="{75C4415B-626A-44E6-A921-63E539A6CB8B}"/>
                  </a:ext>
                </a:extLst>
              </p:cNvPr>
              <p:cNvSpPr/>
              <p:nvPr/>
            </p:nvSpPr>
            <p:spPr>
              <a:xfrm rot="9900000" flipH="1">
                <a:off x="9255886" y="1028990"/>
                <a:ext cx="624338" cy="652500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15916 w 933773"/>
                  <a:gd name="connsiteY0" fmla="*/ 2245 h 972391"/>
                  <a:gd name="connsiteX1" fmla="*/ 764720 w 933773"/>
                  <a:gd name="connsiteY1" fmla="*/ 0 h 972391"/>
                  <a:gd name="connsiteX2" fmla="*/ 828984 w 933773"/>
                  <a:gd name="connsiteY2" fmla="*/ 12974 h 972391"/>
                  <a:gd name="connsiteX3" fmla="*/ 834307 w 933773"/>
                  <a:gd name="connsiteY3" fmla="*/ 16563 h 972391"/>
                  <a:gd name="connsiteX4" fmla="*/ 834877 w 933773"/>
                  <a:gd name="connsiteY4" fmla="*/ 16678 h 972391"/>
                  <a:gd name="connsiteX5" fmla="*/ 933773 w 933773"/>
                  <a:gd name="connsiteY5" fmla="*/ 165878 h 972391"/>
                  <a:gd name="connsiteX6" fmla="*/ 933773 w 933773"/>
                  <a:gd name="connsiteY6" fmla="*/ 972391 h 972391"/>
                  <a:gd name="connsiteX7" fmla="*/ 609923 w 933773"/>
                  <a:gd name="connsiteY7" fmla="*/ 972391 h 972391"/>
                  <a:gd name="connsiteX8" fmla="*/ 609923 w 933773"/>
                  <a:gd name="connsiteY8" fmla="*/ 330200 h 972391"/>
                  <a:gd name="connsiteX9" fmla="*/ 0 w 933773"/>
                  <a:gd name="connsiteY9" fmla="*/ 332445 h 972391"/>
                  <a:gd name="connsiteX0" fmla="*/ 4715 w 922572"/>
                  <a:gd name="connsiteY0" fmla="*/ 2245 h 972391"/>
                  <a:gd name="connsiteX1" fmla="*/ 753519 w 922572"/>
                  <a:gd name="connsiteY1" fmla="*/ 0 h 972391"/>
                  <a:gd name="connsiteX2" fmla="*/ 817783 w 922572"/>
                  <a:gd name="connsiteY2" fmla="*/ 12974 h 972391"/>
                  <a:gd name="connsiteX3" fmla="*/ 823106 w 922572"/>
                  <a:gd name="connsiteY3" fmla="*/ 16563 h 972391"/>
                  <a:gd name="connsiteX4" fmla="*/ 823676 w 922572"/>
                  <a:gd name="connsiteY4" fmla="*/ 16678 h 972391"/>
                  <a:gd name="connsiteX5" fmla="*/ 922572 w 922572"/>
                  <a:gd name="connsiteY5" fmla="*/ 165878 h 972391"/>
                  <a:gd name="connsiteX6" fmla="*/ 922572 w 922572"/>
                  <a:gd name="connsiteY6" fmla="*/ 972391 h 972391"/>
                  <a:gd name="connsiteX7" fmla="*/ 598722 w 922572"/>
                  <a:gd name="connsiteY7" fmla="*/ 972391 h 972391"/>
                  <a:gd name="connsiteX8" fmla="*/ 598722 w 922572"/>
                  <a:gd name="connsiteY8" fmla="*/ 330200 h 972391"/>
                  <a:gd name="connsiteX9" fmla="*/ 0 w 922572"/>
                  <a:gd name="connsiteY9" fmla="*/ 333116 h 972391"/>
                  <a:gd name="connsiteX0" fmla="*/ 0 w 917857"/>
                  <a:gd name="connsiteY0" fmla="*/ 2245 h 972391"/>
                  <a:gd name="connsiteX1" fmla="*/ 748804 w 917857"/>
                  <a:gd name="connsiteY1" fmla="*/ 0 h 972391"/>
                  <a:gd name="connsiteX2" fmla="*/ 813068 w 917857"/>
                  <a:gd name="connsiteY2" fmla="*/ 12974 h 972391"/>
                  <a:gd name="connsiteX3" fmla="*/ 818391 w 917857"/>
                  <a:gd name="connsiteY3" fmla="*/ 16563 h 972391"/>
                  <a:gd name="connsiteX4" fmla="*/ 818961 w 917857"/>
                  <a:gd name="connsiteY4" fmla="*/ 16678 h 972391"/>
                  <a:gd name="connsiteX5" fmla="*/ 917857 w 917857"/>
                  <a:gd name="connsiteY5" fmla="*/ 165878 h 972391"/>
                  <a:gd name="connsiteX6" fmla="*/ 917857 w 917857"/>
                  <a:gd name="connsiteY6" fmla="*/ 972391 h 972391"/>
                  <a:gd name="connsiteX7" fmla="*/ 594007 w 917857"/>
                  <a:gd name="connsiteY7" fmla="*/ 972391 h 972391"/>
                  <a:gd name="connsiteX8" fmla="*/ 594007 w 917857"/>
                  <a:gd name="connsiteY8" fmla="*/ 330200 h 972391"/>
                  <a:gd name="connsiteX9" fmla="*/ 3060 w 917857"/>
                  <a:gd name="connsiteY9" fmla="*/ 334707 h 972391"/>
                  <a:gd name="connsiteX0" fmla="*/ 0 w 921285"/>
                  <a:gd name="connsiteY0" fmla="*/ 3162 h 972391"/>
                  <a:gd name="connsiteX1" fmla="*/ 752232 w 921285"/>
                  <a:gd name="connsiteY1" fmla="*/ 0 h 972391"/>
                  <a:gd name="connsiteX2" fmla="*/ 816496 w 921285"/>
                  <a:gd name="connsiteY2" fmla="*/ 12974 h 972391"/>
                  <a:gd name="connsiteX3" fmla="*/ 821819 w 921285"/>
                  <a:gd name="connsiteY3" fmla="*/ 16563 h 972391"/>
                  <a:gd name="connsiteX4" fmla="*/ 822389 w 921285"/>
                  <a:gd name="connsiteY4" fmla="*/ 16678 h 972391"/>
                  <a:gd name="connsiteX5" fmla="*/ 921285 w 921285"/>
                  <a:gd name="connsiteY5" fmla="*/ 165878 h 972391"/>
                  <a:gd name="connsiteX6" fmla="*/ 921285 w 921285"/>
                  <a:gd name="connsiteY6" fmla="*/ 972391 h 972391"/>
                  <a:gd name="connsiteX7" fmla="*/ 597435 w 921285"/>
                  <a:gd name="connsiteY7" fmla="*/ 972391 h 972391"/>
                  <a:gd name="connsiteX8" fmla="*/ 597435 w 921285"/>
                  <a:gd name="connsiteY8" fmla="*/ 330200 h 972391"/>
                  <a:gd name="connsiteX9" fmla="*/ 6488 w 921285"/>
                  <a:gd name="connsiteY9" fmla="*/ 334707 h 972391"/>
                  <a:gd name="connsiteX0" fmla="*/ 8445 w 929730"/>
                  <a:gd name="connsiteY0" fmla="*/ 3162 h 972391"/>
                  <a:gd name="connsiteX1" fmla="*/ 760677 w 929730"/>
                  <a:gd name="connsiteY1" fmla="*/ 0 h 972391"/>
                  <a:gd name="connsiteX2" fmla="*/ 824941 w 929730"/>
                  <a:gd name="connsiteY2" fmla="*/ 12974 h 972391"/>
                  <a:gd name="connsiteX3" fmla="*/ 830264 w 929730"/>
                  <a:gd name="connsiteY3" fmla="*/ 16563 h 972391"/>
                  <a:gd name="connsiteX4" fmla="*/ 830834 w 929730"/>
                  <a:gd name="connsiteY4" fmla="*/ 16678 h 972391"/>
                  <a:gd name="connsiteX5" fmla="*/ 929730 w 929730"/>
                  <a:gd name="connsiteY5" fmla="*/ 165878 h 972391"/>
                  <a:gd name="connsiteX6" fmla="*/ 929730 w 929730"/>
                  <a:gd name="connsiteY6" fmla="*/ 972391 h 972391"/>
                  <a:gd name="connsiteX7" fmla="*/ 605880 w 929730"/>
                  <a:gd name="connsiteY7" fmla="*/ 972391 h 972391"/>
                  <a:gd name="connsiteX8" fmla="*/ 605880 w 929730"/>
                  <a:gd name="connsiteY8" fmla="*/ 330200 h 972391"/>
                  <a:gd name="connsiteX9" fmla="*/ -1 w 929730"/>
                  <a:gd name="connsiteY9" fmla="*/ 333812 h 972391"/>
                  <a:gd name="connsiteX0" fmla="*/ 0 w 930424"/>
                  <a:gd name="connsiteY0" fmla="*/ 5613 h 972391"/>
                  <a:gd name="connsiteX1" fmla="*/ 761371 w 930424"/>
                  <a:gd name="connsiteY1" fmla="*/ 0 h 972391"/>
                  <a:gd name="connsiteX2" fmla="*/ 825635 w 930424"/>
                  <a:gd name="connsiteY2" fmla="*/ 12974 h 972391"/>
                  <a:gd name="connsiteX3" fmla="*/ 830958 w 930424"/>
                  <a:gd name="connsiteY3" fmla="*/ 16563 h 972391"/>
                  <a:gd name="connsiteX4" fmla="*/ 831528 w 930424"/>
                  <a:gd name="connsiteY4" fmla="*/ 16678 h 972391"/>
                  <a:gd name="connsiteX5" fmla="*/ 930424 w 930424"/>
                  <a:gd name="connsiteY5" fmla="*/ 165878 h 972391"/>
                  <a:gd name="connsiteX6" fmla="*/ 930424 w 930424"/>
                  <a:gd name="connsiteY6" fmla="*/ 972391 h 972391"/>
                  <a:gd name="connsiteX7" fmla="*/ 606574 w 930424"/>
                  <a:gd name="connsiteY7" fmla="*/ 972391 h 972391"/>
                  <a:gd name="connsiteX8" fmla="*/ 606574 w 930424"/>
                  <a:gd name="connsiteY8" fmla="*/ 330200 h 972391"/>
                  <a:gd name="connsiteX9" fmla="*/ 693 w 930424"/>
                  <a:gd name="connsiteY9" fmla="*/ 333812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0424" h="972391">
                    <a:moveTo>
                      <a:pt x="0" y="5613"/>
                    </a:moveTo>
                    <a:lnTo>
                      <a:pt x="761371" y="0"/>
                    </a:lnTo>
                    <a:cubicBezTo>
                      <a:pt x="784167" y="0"/>
                      <a:pt x="805883" y="4620"/>
                      <a:pt x="825635" y="12974"/>
                    </a:cubicBezTo>
                    <a:lnTo>
                      <a:pt x="830958" y="16563"/>
                    </a:lnTo>
                    <a:lnTo>
                      <a:pt x="831528" y="16678"/>
                    </a:lnTo>
                    <a:cubicBezTo>
                      <a:pt x="889645" y="41259"/>
                      <a:pt x="930424" y="98806"/>
                      <a:pt x="930424" y="165878"/>
                    </a:cubicBezTo>
                    <a:lnTo>
                      <a:pt x="930424" y="972391"/>
                    </a:lnTo>
                    <a:lnTo>
                      <a:pt x="606574" y="972391"/>
                    </a:lnTo>
                    <a:lnTo>
                      <a:pt x="606574" y="330200"/>
                    </a:lnTo>
                    <a:lnTo>
                      <a:pt x="693" y="333812"/>
                    </a:lnTo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4A77B432-29D5-44D3-A505-FEC5FD93E369}"/>
                  </a:ext>
                </a:extLst>
              </p:cNvPr>
              <p:cNvSpPr/>
              <p:nvPr/>
            </p:nvSpPr>
            <p:spPr bwMode="auto">
              <a:xfrm rot="10800000">
                <a:off x="9169107" y="412971"/>
                <a:ext cx="925959" cy="333154"/>
              </a:xfrm>
              <a:custGeom>
                <a:avLst/>
                <a:gdLst>
                  <a:gd name="connsiteX0" fmla="*/ 925959 w 925959"/>
                  <a:gd name="connsiteY0" fmla="*/ 333154 h 333154"/>
                  <a:gd name="connsiteX1" fmla="*/ 840236 w 925959"/>
                  <a:gd name="connsiteY1" fmla="*/ 333154 h 333154"/>
                  <a:gd name="connsiteX2" fmla="*/ 840236 w 925959"/>
                  <a:gd name="connsiteY2" fmla="*/ 160301 h 333154"/>
                  <a:gd name="connsiteX3" fmla="*/ 762485 w 925959"/>
                  <a:gd name="connsiteY3" fmla="*/ 82550 h 333154"/>
                  <a:gd name="connsiteX4" fmla="*/ 163475 w 925959"/>
                  <a:gd name="connsiteY4" fmla="*/ 82550 h 333154"/>
                  <a:gd name="connsiteX5" fmla="*/ 85724 w 925959"/>
                  <a:gd name="connsiteY5" fmla="*/ 160301 h 333154"/>
                  <a:gd name="connsiteX6" fmla="*/ 85724 w 925959"/>
                  <a:gd name="connsiteY6" fmla="*/ 333154 h 333154"/>
                  <a:gd name="connsiteX7" fmla="*/ 0 w 925959"/>
                  <a:gd name="connsiteY7" fmla="*/ 333154 h 333154"/>
                  <a:gd name="connsiteX8" fmla="*/ 0 w 925959"/>
                  <a:gd name="connsiteY8" fmla="*/ 128551 h 333154"/>
                  <a:gd name="connsiteX9" fmla="*/ 128551 w 925959"/>
                  <a:gd name="connsiteY9" fmla="*/ 0 h 333154"/>
                  <a:gd name="connsiteX10" fmla="*/ 797408 w 925959"/>
                  <a:gd name="connsiteY10" fmla="*/ 0 h 333154"/>
                  <a:gd name="connsiteX11" fmla="*/ 925959 w 925959"/>
                  <a:gd name="connsiteY11" fmla="*/ 128551 h 333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5959" h="333154">
                    <a:moveTo>
                      <a:pt x="925959" y="333154"/>
                    </a:moveTo>
                    <a:lnTo>
                      <a:pt x="840236" y="333154"/>
                    </a:lnTo>
                    <a:lnTo>
                      <a:pt x="840236" y="160301"/>
                    </a:lnTo>
                    <a:cubicBezTo>
                      <a:pt x="840236" y="117360"/>
                      <a:pt x="805426" y="82550"/>
                      <a:pt x="762485" y="82550"/>
                    </a:cubicBezTo>
                    <a:lnTo>
                      <a:pt x="163475" y="82550"/>
                    </a:lnTo>
                    <a:cubicBezTo>
                      <a:pt x="120534" y="82550"/>
                      <a:pt x="85724" y="117360"/>
                      <a:pt x="85724" y="160301"/>
                    </a:cubicBezTo>
                    <a:lnTo>
                      <a:pt x="85724" y="333154"/>
                    </a:lnTo>
                    <a:lnTo>
                      <a:pt x="0" y="333154"/>
                    </a:lnTo>
                    <a:lnTo>
                      <a:pt x="0" y="128551"/>
                    </a:lnTo>
                    <a:cubicBezTo>
                      <a:pt x="0" y="57554"/>
                      <a:pt x="57554" y="0"/>
                      <a:pt x="128551" y="0"/>
                    </a:cubicBezTo>
                    <a:lnTo>
                      <a:pt x="797408" y="0"/>
                    </a:lnTo>
                    <a:cubicBezTo>
                      <a:pt x="868405" y="0"/>
                      <a:pt x="925959" y="57554"/>
                      <a:pt x="925959" y="128551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7D98F3B3-2549-456A-879F-F95D57CBE6D3}"/>
                  </a:ext>
                </a:extLst>
              </p:cNvPr>
              <p:cNvGrpSpPr/>
              <p:nvPr/>
            </p:nvGrpSpPr>
            <p:grpSpPr>
              <a:xfrm>
                <a:off x="90211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51D4B1C8-82CD-4694-A95C-54A55E221194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四角形: 上の 2 つの角を丸める 223">
                  <a:extLst>
                    <a:ext uri="{FF2B5EF4-FFF2-40B4-BE49-F238E27FC236}">
                      <a16:creationId xmlns:a16="http://schemas.microsoft.com/office/drawing/2014/main" id="{7926954C-19B7-48A6-81E5-96B62F8DE5D2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C2374D59-4131-40A6-A6C5-C150778CA7A7}"/>
                  </a:ext>
                </a:extLst>
              </p:cNvPr>
              <p:cNvGrpSpPr/>
              <p:nvPr/>
            </p:nvGrpSpPr>
            <p:grpSpPr>
              <a:xfrm>
                <a:off x="98720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221" name="四角形: 上の 2 つの角を丸める 220">
                  <a:extLst>
                    <a:ext uri="{FF2B5EF4-FFF2-40B4-BE49-F238E27FC236}">
                      <a16:creationId xmlns:a16="http://schemas.microsoft.com/office/drawing/2014/main" id="{861C09B8-3E76-4FDD-8584-E139EAADA108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F09762E0-2F8B-40A2-95A6-B0A1E0BA2F28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CF0BC4FB-00B9-4C50-8A17-732EFE656F8A}"/>
                  </a:ext>
                </a:extLst>
              </p:cNvPr>
              <p:cNvGrpSpPr/>
              <p:nvPr/>
            </p:nvGrpSpPr>
            <p:grpSpPr>
              <a:xfrm rot="900000">
                <a:off x="9344009" y="523913"/>
                <a:ext cx="513764" cy="500080"/>
                <a:chOff x="275883" y="-2666195"/>
                <a:chExt cx="300787" cy="292777"/>
              </a:xfrm>
              <a:solidFill>
                <a:srgbClr val="FF0000"/>
              </a:solidFill>
            </p:grpSpPr>
            <p:sp>
              <p:nvSpPr>
                <p:cNvPr id="215" name="フリーフォーム 579">
                  <a:extLst>
                    <a:ext uri="{FF2B5EF4-FFF2-40B4-BE49-F238E27FC236}">
                      <a16:creationId xmlns:a16="http://schemas.microsoft.com/office/drawing/2014/main" id="{9DF8C77D-908D-4128-887D-ACF3631A78F6}"/>
                    </a:ext>
                  </a:extLst>
                </p:cNvPr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6" name="角丸四角形 583">
                  <a:extLst>
                    <a:ext uri="{FF2B5EF4-FFF2-40B4-BE49-F238E27FC236}">
                      <a16:creationId xmlns:a16="http://schemas.microsoft.com/office/drawing/2014/main" id="{D03DA295-0272-4BEA-B04C-5B4A80653225}"/>
                    </a:ext>
                  </a:extLst>
                </p:cNvPr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角丸四角形 584">
                  <a:extLst>
                    <a:ext uri="{FF2B5EF4-FFF2-40B4-BE49-F238E27FC236}">
                      <a16:creationId xmlns:a16="http://schemas.microsoft.com/office/drawing/2014/main" id="{93B2AEB8-D8E6-459C-BB08-EB7502206692}"/>
                    </a:ext>
                  </a:extLst>
                </p:cNvPr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角丸四角形 585">
                  <a:extLst>
                    <a:ext uri="{FF2B5EF4-FFF2-40B4-BE49-F238E27FC236}">
                      <a16:creationId xmlns:a16="http://schemas.microsoft.com/office/drawing/2014/main" id="{87B9E3E9-AFF2-4DCD-A748-E1D764681D31}"/>
                    </a:ext>
                  </a:extLst>
                </p:cNvPr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角丸四角形 586">
                  <a:extLst>
                    <a:ext uri="{FF2B5EF4-FFF2-40B4-BE49-F238E27FC236}">
                      <a16:creationId xmlns:a16="http://schemas.microsoft.com/office/drawing/2014/main" id="{DBEEB09E-281B-444C-8104-FCEBFEF162D9}"/>
                    </a:ext>
                  </a:extLst>
                </p:cNvPr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角丸四角形 587">
                  <a:extLst>
                    <a:ext uri="{FF2B5EF4-FFF2-40B4-BE49-F238E27FC236}">
                      <a16:creationId xmlns:a16="http://schemas.microsoft.com/office/drawing/2014/main" id="{87ED5684-65F1-47D5-AFF9-3D0B7C2D8DC1}"/>
                    </a:ext>
                  </a:extLst>
                </p:cNvPr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0" name="片側の 2 つの角を丸めた四角形 885">
                <a:extLst>
                  <a:ext uri="{FF2B5EF4-FFF2-40B4-BE49-F238E27FC236}">
                    <a16:creationId xmlns:a16="http://schemas.microsoft.com/office/drawing/2014/main" id="{CEDAB9F5-D96B-4E18-9FCA-50E367D6A117}"/>
                  </a:ext>
                </a:extLst>
              </p:cNvPr>
              <p:cNvSpPr/>
              <p:nvPr/>
            </p:nvSpPr>
            <p:spPr>
              <a:xfrm rot="2700000">
                <a:off x="7699007" y="1812649"/>
                <a:ext cx="224899" cy="1081254"/>
              </a:xfrm>
              <a:custGeom>
                <a:avLst/>
                <a:gdLst>
                  <a:gd name="connsiteX0" fmla="*/ 111608 w 223215"/>
                  <a:gd name="connsiteY0" fmla="*/ 0 h 1133930"/>
                  <a:gd name="connsiteX1" fmla="*/ 111608 w 223215"/>
                  <a:gd name="connsiteY1" fmla="*/ 0 h 1133930"/>
                  <a:gd name="connsiteX2" fmla="*/ 223216 w 223215"/>
                  <a:gd name="connsiteY2" fmla="*/ 111608 h 1133930"/>
                  <a:gd name="connsiteX3" fmla="*/ 223215 w 223215"/>
                  <a:gd name="connsiteY3" fmla="*/ 1133930 h 1133930"/>
                  <a:gd name="connsiteX4" fmla="*/ 223215 w 223215"/>
                  <a:gd name="connsiteY4" fmla="*/ 1133930 h 1133930"/>
                  <a:gd name="connsiteX5" fmla="*/ 0 w 223215"/>
                  <a:gd name="connsiteY5" fmla="*/ 1133930 h 1133930"/>
                  <a:gd name="connsiteX6" fmla="*/ 0 w 223215"/>
                  <a:gd name="connsiteY6" fmla="*/ 1133930 h 1133930"/>
                  <a:gd name="connsiteX7" fmla="*/ 0 w 223215"/>
                  <a:gd name="connsiteY7" fmla="*/ 111608 h 1133930"/>
                  <a:gd name="connsiteX8" fmla="*/ 111608 w 223215"/>
                  <a:gd name="connsiteY8" fmla="*/ 0 h 1133930"/>
                  <a:gd name="connsiteX0" fmla="*/ 111608 w 223216"/>
                  <a:gd name="connsiteY0" fmla="*/ 0 h 1133930"/>
                  <a:gd name="connsiteX1" fmla="*/ 111608 w 223216"/>
                  <a:gd name="connsiteY1" fmla="*/ 0 h 1133930"/>
                  <a:gd name="connsiteX2" fmla="*/ 223216 w 223216"/>
                  <a:gd name="connsiteY2" fmla="*/ 111608 h 1133930"/>
                  <a:gd name="connsiteX3" fmla="*/ 223215 w 223216"/>
                  <a:gd name="connsiteY3" fmla="*/ 1133930 h 1133930"/>
                  <a:gd name="connsiteX4" fmla="*/ 223215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33930 h 1133930"/>
                  <a:gd name="connsiteX7" fmla="*/ 0 w 223216"/>
                  <a:gd name="connsiteY7" fmla="*/ 111608 h 1133930"/>
                  <a:gd name="connsiteX8" fmla="*/ 203048 w 223216"/>
                  <a:gd name="connsiteY8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7" fmla="*/ 203048 w 223216"/>
                  <a:gd name="connsiteY7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0" fmla="*/ 223216 w 223216"/>
                  <a:gd name="connsiteY0" fmla="*/ 0 h 1022322"/>
                  <a:gd name="connsiteX1" fmla="*/ 223215 w 223216"/>
                  <a:gd name="connsiteY1" fmla="*/ 1022322 h 1022322"/>
                  <a:gd name="connsiteX2" fmla="*/ 223215 w 223216"/>
                  <a:gd name="connsiteY2" fmla="*/ 1022322 h 1022322"/>
                  <a:gd name="connsiteX3" fmla="*/ 0 w 223216"/>
                  <a:gd name="connsiteY3" fmla="*/ 1022322 h 1022322"/>
                  <a:gd name="connsiteX4" fmla="*/ 0 w 223216"/>
                  <a:gd name="connsiteY4" fmla="*/ 1022322 h 1022322"/>
                  <a:gd name="connsiteX5" fmla="*/ 0 w 223216"/>
                  <a:gd name="connsiteY5" fmla="*/ 0 h 1022322"/>
                  <a:gd name="connsiteX0" fmla="*/ 224900 w 224900"/>
                  <a:gd name="connsiteY0" fmla="*/ 58932 h 1081254"/>
                  <a:gd name="connsiteX1" fmla="*/ 224899 w 224900"/>
                  <a:gd name="connsiteY1" fmla="*/ 1081254 h 1081254"/>
                  <a:gd name="connsiteX2" fmla="*/ 224899 w 224900"/>
                  <a:gd name="connsiteY2" fmla="*/ 1081254 h 1081254"/>
                  <a:gd name="connsiteX3" fmla="*/ 1684 w 224900"/>
                  <a:gd name="connsiteY3" fmla="*/ 1081254 h 1081254"/>
                  <a:gd name="connsiteX4" fmla="*/ 1684 w 224900"/>
                  <a:gd name="connsiteY4" fmla="*/ 1081254 h 1081254"/>
                  <a:gd name="connsiteX5" fmla="*/ 0 w 224900"/>
                  <a:gd name="connsiteY5" fmla="*/ 0 h 1081254"/>
                  <a:gd name="connsiteX0" fmla="*/ 223217 w 224899"/>
                  <a:gd name="connsiteY0" fmla="*/ 127968 h 1081254"/>
                  <a:gd name="connsiteX1" fmla="*/ 224899 w 224899"/>
                  <a:gd name="connsiteY1" fmla="*/ 1081254 h 1081254"/>
                  <a:gd name="connsiteX2" fmla="*/ 224899 w 224899"/>
                  <a:gd name="connsiteY2" fmla="*/ 1081254 h 1081254"/>
                  <a:gd name="connsiteX3" fmla="*/ 1684 w 224899"/>
                  <a:gd name="connsiteY3" fmla="*/ 1081254 h 1081254"/>
                  <a:gd name="connsiteX4" fmla="*/ 1684 w 224899"/>
                  <a:gd name="connsiteY4" fmla="*/ 1081254 h 1081254"/>
                  <a:gd name="connsiteX5" fmla="*/ 0 w 224899"/>
                  <a:gd name="connsiteY5" fmla="*/ 0 h 108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899" h="1081254">
                    <a:moveTo>
                      <a:pt x="223217" y="127968"/>
                    </a:moveTo>
                    <a:cubicBezTo>
                      <a:pt x="223217" y="468742"/>
                      <a:pt x="224899" y="740480"/>
                      <a:pt x="224899" y="1081254"/>
                    </a:cubicBezTo>
                    <a:lnTo>
                      <a:pt x="224899" y="1081254"/>
                    </a:lnTo>
                    <a:lnTo>
                      <a:pt x="1684" y="1081254"/>
                    </a:lnTo>
                    <a:lnTo>
                      <a:pt x="1684" y="1081254"/>
                    </a:lnTo>
                    <a:cubicBezTo>
                      <a:pt x="1123" y="720836"/>
                      <a:pt x="561" y="360418"/>
                      <a:pt x="0" y="0"/>
                    </a:cubicBezTo>
                  </a:path>
                </a:pathLst>
              </a:custGeom>
              <a:solidFill>
                <a:srgbClr val="FFFF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CC6DB54D-EC6C-45B0-8A0D-80389C80593E}"/>
                  </a:ext>
                </a:extLst>
              </p:cNvPr>
              <p:cNvGrpSpPr/>
              <p:nvPr/>
            </p:nvGrpSpPr>
            <p:grpSpPr>
              <a:xfrm>
                <a:off x="6950190" y="2654785"/>
                <a:ext cx="621853" cy="506060"/>
                <a:chOff x="6748700" y="2649996"/>
                <a:chExt cx="568428" cy="395741"/>
              </a:xfrm>
            </p:grpSpPr>
            <p:sp>
              <p:nvSpPr>
                <p:cNvPr id="212" name="角丸四角形 881">
                  <a:extLst>
                    <a:ext uri="{FF2B5EF4-FFF2-40B4-BE49-F238E27FC236}">
                      <a16:creationId xmlns:a16="http://schemas.microsoft.com/office/drawing/2014/main" id="{63705F1E-048B-4201-8D99-68116B3426AC}"/>
                    </a:ext>
                  </a:extLst>
                </p:cNvPr>
                <p:cNvSpPr/>
                <p:nvPr/>
              </p:nvSpPr>
              <p:spPr>
                <a:xfrm rot="13849364">
                  <a:off x="6938164" y="2727622"/>
                  <a:ext cx="84565" cy="2746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3" name="角丸四角形 882">
                  <a:extLst>
                    <a:ext uri="{FF2B5EF4-FFF2-40B4-BE49-F238E27FC236}">
                      <a16:creationId xmlns:a16="http://schemas.microsoft.com/office/drawing/2014/main" id="{5C04B032-165E-409C-9CA4-C7A9C1A002D3}"/>
                    </a:ext>
                  </a:extLst>
                </p:cNvPr>
                <p:cNvSpPr/>
                <p:nvPr/>
              </p:nvSpPr>
              <p:spPr>
                <a:xfrm rot="13849364">
                  <a:off x="6878004" y="2665168"/>
                  <a:ext cx="86016" cy="3446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4" name="角丸四角形 86">
                  <a:extLst>
                    <a:ext uri="{FF2B5EF4-FFF2-40B4-BE49-F238E27FC236}">
                      <a16:creationId xmlns:a16="http://schemas.microsoft.com/office/drawing/2014/main" id="{37D82A81-82ED-45EE-A89D-C34E170B7CF7}"/>
                    </a:ext>
                  </a:extLst>
                </p:cNvPr>
                <p:cNvSpPr/>
                <p:nvPr/>
              </p:nvSpPr>
              <p:spPr>
                <a:xfrm rot="14400000">
                  <a:off x="6835336" y="2563945"/>
                  <a:ext cx="395741" cy="567843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45858 w 415395"/>
                    <a:gd name="connsiteY9" fmla="*/ 492560 h 531874"/>
                    <a:gd name="connsiteX10" fmla="*/ 306544 w 415395"/>
                    <a:gd name="connsiteY10" fmla="*/ 531874 h 531874"/>
                    <a:gd name="connsiteX11" fmla="*/ 148369 w 415395"/>
                    <a:gd name="connsiteY11" fmla="*/ 531874 h 531874"/>
                    <a:gd name="connsiteX12" fmla="*/ 109055 w 415395"/>
                    <a:gd name="connsiteY12" fmla="*/ 492560 h 531874"/>
                    <a:gd name="connsiteX13" fmla="*/ 109055 w 415395"/>
                    <a:gd name="connsiteY13" fmla="*/ 418490 h 531874"/>
                    <a:gd name="connsiteX14" fmla="*/ 20566 w 415395"/>
                    <a:gd name="connsiteY14" fmla="*/ 347264 h 531874"/>
                    <a:gd name="connsiteX15" fmla="*/ 12187 w 415395"/>
                    <a:gd name="connsiteY15" fmla="*/ 269739 h 531874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48369 w 415395"/>
                    <a:gd name="connsiteY11" fmla="*/ 531874 h 614131"/>
                    <a:gd name="connsiteX12" fmla="*/ 109055 w 415395"/>
                    <a:gd name="connsiteY12" fmla="*/ 492560 h 614131"/>
                    <a:gd name="connsiteX13" fmla="*/ 109055 w 415395"/>
                    <a:gd name="connsiteY13" fmla="*/ 418490 h 614131"/>
                    <a:gd name="connsiteX14" fmla="*/ 20566 w 415395"/>
                    <a:gd name="connsiteY14" fmla="*/ 347264 h 614131"/>
                    <a:gd name="connsiteX15" fmla="*/ 12187 w 415395"/>
                    <a:gd name="connsiteY15" fmla="*/ 269739 h 614131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09055 w 415395"/>
                    <a:gd name="connsiteY11" fmla="*/ 492560 h 614131"/>
                    <a:gd name="connsiteX12" fmla="*/ 109055 w 415395"/>
                    <a:gd name="connsiteY12" fmla="*/ 418490 h 614131"/>
                    <a:gd name="connsiteX13" fmla="*/ 20566 w 415395"/>
                    <a:gd name="connsiteY13" fmla="*/ 347264 h 614131"/>
                    <a:gd name="connsiteX14" fmla="*/ 12187 w 415395"/>
                    <a:gd name="connsiteY14" fmla="*/ 269739 h 614131"/>
                    <a:gd name="connsiteX0" fmla="*/ 12187 w 415395"/>
                    <a:gd name="connsiteY0" fmla="*/ 269739 h 614327"/>
                    <a:gd name="connsiteX1" fmla="*/ 89712 w 415395"/>
                    <a:gd name="connsiteY1" fmla="*/ 261359 h 614327"/>
                    <a:gd name="connsiteX2" fmla="*/ 154540 w 415395"/>
                    <a:gd name="connsiteY2" fmla="*/ 313540 h 614327"/>
                    <a:gd name="connsiteX3" fmla="*/ 167095 w 415395"/>
                    <a:gd name="connsiteY3" fmla="*/ 298273 h 614327"/>
                    <a:gd name="connsiteX4" fmla="*/ 264962 w 415395"/>
                    <a:gd name="connsiteY4" fmla="*/ 218590 h 614327"/>
                    <a:gd name="connsiteX5" fmla="*/ 322233 w 415395"/>
                    <a:gd name="connsiteY5" fmla="*/ 33699 h 614327"/>
                    <a:gd name="connsiteX6" fmla="*/ 383240 w 415395"/>
                    <a:gd name="connsiteY6" fmla="*/ 4226 h 614327"/>
                    <a:gd name="connsiteX7" fmla="*/ 412714 w 415395"/>
                    <a:gd name="connsiteY7" fmla="*/ 65233 h 614327"/>
                    <a:gd name="connsiteX8" fmla="*/ 397577 w 415395"/>
                    <a:gd name="connsiteY8" fmla="*/ 204735 h 614327"/>
                    <a:gd name="connsiteX9" fmla="*/ 345858 w 415395"/>
                    <a:gd name="connsiteY9" fmla="*/ 492560 h 614327"/>
                    <a:gd name="connsiteX10" fmla="*/ 259053 w 415395"/>
                    <a:gd name="connsiteY10" fmla="*/ 614131 h 614327"/>
                    <a:gd name="connsiteX11" fmla="*/ 109055 w 415395"/>
                    <a:gd name="connsiteY11" fmla="*/ 492560 h 614327"/>
                    <a:gd name="connsiteX12" fmla="*/ 109055 w 415395"/>
                    <a:gd name="connsiteY12" fmla="*/ 418490 h 614327"/>
                    <a:gd name="connsiteX13" fmla="*/ 20566 w 415395"/>
                    <a:gd name="connsiteY13" fmla="*/ 347264 h 614327"/>
                    <a:gd name="connsiteX14" fmla="*/ 12187 w 415395"/>
                    <a:gd name="connsiteY14" fmla="*/ 269739 h 614327"/>
                    <a:gd name="connsiteX0" fmla="*/ 12187 w 415395"/>
                    <a:gd name="connsiteY0" fmla="*/ 269739 h 646409"/>
                    <a:gd name="connsiteX1" fmla="*/ 89712 w 415395"/>
                    <a:gd name="connsiteY1" fmla="*/ 261359 h 646409"/>
                    <a:gd name="connsiteX2" fmla="*/ 154540 w 415395"/>
                    <a:gd name="connsiteY2" fmla="*/ 313540 h 646409"/>
                    <a:gd name="connsiteX3" fmla="*/ 167095 w 415395"/>
                    <a:gd name="connsiteY3" fmla="*/ 298273 h 646409"/>
                    <a:gd name="connsiteX4" fmla="*/ 264962 w 415395"/>
                    <a:gd name="connsiteY4" fmla="*/ 218590 h 646409"/>
                    <a:gd name="connsiteX5" fmla="*/ 322233 w 415395"/>
                    <a:gd name="connsiteY5" fmla="*/ 33699 h 646409"/>
                    <a:gd name="connsiteX6" fmla="*/ 383240 w 415395"/>
                    <a:gd name="connsiteY6" fmla="*/ 4226 h 646409"/>
                    <a:gd name="connsiteX7" fmla="*/ 412714 w 415395"/>
                    <a:gd name="connsiteY7" fmla="*/ 65233 h 646409"/>
                    <a:gd name="connsiteX8" fmla="*/ 397577 w 415395"/>
                    <a:gd name="connsiteY8" fmla="*/ 204735 h 646409"/>
                    <a:gd name="connsiteX9" fmla="*/ 345858 w 415395"/>
                    <a:gd name="connsiteY9" fmla="*/ 492560 h 646409"/>
                    <a:gd name="connsiteX10" fmla="*/ 234728 w 415395"/>
                    <a:gd name="connsiteY10" fmla="*/ 646265 h 646409"/>
                    <a:gd name="connsiteX11" fmla="*/ 109055 w 415395"/>
                    <a:gd name="connsiteY11" fmla="*/ 492560 h 646409"/>
                    <a:gd name="connsiteX12" fmla="*/ 109055 w 415395"/>
                    <a:gd name="connsiteY12" fmla="*/ 418490 h 646409"/>
                    <a:gd name="connsiteX13" fmla="*/ 20566 w 415395"/>
                    <a:gd name="connsiteY13" fmla="*/ 347264 h 646409"/>
                    <a:gd name="connsiteX14" fmla="*/ 12187 w 415395"/>
                    <a:gd name="connsiteY14" fmla="*/ 269739 h 646409"/>
                    <a:gd name="connsiteX0" fmla="*/ 12187 w 415395"/>
                    <a:gd name="connsiteY0" fmla="*/ 269739 h 647012"/>
                    <a:gd name="connsiteX1" fmla="*/ 89712 w 415395"/>
                    <a:gd name="connsiteY1" fmla="*/ 261359 h 647012"/>
                    <a:gd name="connsiteX2" fmla="*/ 154540 w 415395"/>
                    <a:gd name="connsiteY2" fmla="*/ 313540 h 647012"/>
                    <a:gd name="connsiteX3" fmla="*/ 167095 w 415395"/>
                    <a:gd name="connsiteY3" fmla="*/ 298273 h 647012"/>
                    <a:gd name="connsiteX4" fmla="*/ 264962 w 415395"/>
                    <a:gd name="connsiteY4" fmla="*/ 218590 h 647012"/>
                    <a:gd name="connsiteX5" fmla="*/ 322233 w 415395"/>
                    <a:gd name="connsiteY5" fmla="*/ 33699 h 647012"/>
                    <a:gd name="connsiteX6" fmla="*/ 383240 w 415395"/>
                    <a:gd name="connsiteY6" fmla="*/ 4226 h 647012"/>
                    <a:gd name="connsiteX7" fmla="*/ 412714 w 415395"/>
                    <a:gd name="connsiteY7" fmla="*/ 65233 h 647012"/>
                    <a:gd name="connsiteX8" fmla="*/ 397577 w 415395"/>
                    <a:gd name="connsiteY8" fmla="*/ 204735 h 647012"/>
                    <a:gd name="connsiteX9" fmla="*/ 345858 w 415395"/>
                    <a:gd name="connsiteY9" fmla="*/ 492560 h 647012"/>
                    <a:gd name="connsiteX10" fmla="*/ 234728 w 415395"/>
                    <a:gd name="connsiteY10" fmla="*/ 646265 h 647012"/>
                    <a:gd name="connsiteX11" fmla="*/ 109055 w 415395"/>
                    <a:gd name="connsiteY11" fmla="*/ 418490 h 647012"/>
                    <a:gd name="connsiteX12" fmla="*/ 20566 w 415395"/>
                    <a:gd name="connsiteY12" fmla="*/ 347264 h 647012"/>
                    <a:gd name="connsiteX13" fmla="*/ 12187 w 415395"/>
                    <a:gd name="connsiteY13" fmla="*/ 269739 h 647012"/>
                    <a:gd name="connsiteX0" fmla="*/ 12187 w 415395"/>
                    <a:gd name="connsiteY0" fmla="*/ 269739 h 554405"/>
                    <a:gd name="connsiteX1" fmla="*/ 89712 w 415395"/>
                    <a:gd name="connsiteY1" fmla="*/ 261359 h 554405"/>
                    <a:gd name="connsiteX2" fmla="*/ 154540 w 415395"/>
                    <a:gd name="connsiteY2" fmla="*/ 313540 h 554405"/>
                    <a:gd name="connsiteX3" fmla="*/ 167095 w 415395"/>
                    <a:gd name="connsiteY3" fmla="*/ 298273 h 554405"/>
                    <a:gd name="connsiteX4" fmla="*/ 264962 w 415395"/>
                    <a:gd name="connsiteY4" fmla="*/ 218590 h 554405"/>
                    <a:gd name="connsiteX5" fmla="*/ 322233 w 415395"/>
                    <a:gd name="connsiteY5" fmla="*/ 33699 h 554405"/>
                    <a:gd name="connsiteX6" fmla="*/ 383240 w 415395"/>
                    <a:gd name="connsiteY6" fmla="*/ 4226 h 554405"/>
                    <a:gd name="connsiteX7" fmla="*/ 412714 w 415395"/>
                    <a:gd name="connsiteY7" fmla="*/ 65233 h 554405"/>
                    <a:gd name="connsiteX8" fmla="*/ 397577 w 415395"/>
                    <a:gd name="connsiteY8" fmla="*/ 204735 h 554405"/>
                    <a:gd name="connsiteX9" fmla="*/ 345858 w 415395"/>
                    <a:gd name="connsiteY9" fmla="*/ 492560 h 554405"/>
                    <a:gd name="connsiteX10" fmla="*/ 240420 w 415395"/>
                    <a:gd name="connsiteY10" fmla="*/ 552491 h 554405"/>
                    <a:gd name="connsiteX11" fmla="*/ 109055 w 415395"/>
                    <a:gd name="connsiteY11" fmla="*/ 418490 h 554405"/>
                    <a:gd name="connsiteX12" fmla="*/ 20566 w 415395"/>
                    <a:gd name="connsiteY12" fmla="*/ 347264 h 554405"/>
                    <a:gd name="connsiteX13" fmla="*/ 12187 w 415395"/>
                    <a:gd name="connsiteY13" fmla="*/ 269739 h 554405"/>
                    <a:gd name="connsiteX0" fmla="*/ 12187 w 415395"/>
                    <a:gd name="connsiteY0" fmla="*/ 269739 h 557008"/>
                    <a:gd name="connsiteX1" fmla="*/ 89712 w 415395"/>
                    <a:gd name="connsiteY1" fmla="*/ 261359 h 557008"/>
                    <a:gd name="connsiteX2" fmla="*/ 154540 w 415395"/>
                    <a:gd name="connsiteY2" fmla="*/ 313540 h 557008"/>
                    <a:gd name="connsiteX3" fmla="*/ 167095 w 415395"/>
                    <a:gd name="connsiteY3" fmla="*/ 298273 h 557008"/>
                    <a:gd name="connsiteX4" fmla="*/ 264962 w 415395"/>
                    <a:gd name="connsiteY4" fmla="*/ 218590 h 557008"/>
                    <a:gd name="connsiteX5" fmla="*/ 322233 w 415395"/>
                    <a:gd name="connsiteY5" fmla="*/ 33699 h 557008"/>
                    <a:gd name="connsiteX6" fmla="*/ 383240 w 415395"/>
                    <a:gd name="connsiteY6" fmla="*/ 4226 h 557008"/>
                    <a:gd name="connsiteX7" fmla="*/ 412714 w 415395"/>
                    <a:gd name="connsiteY7" fmla="*/ 65233 h 557008"/>
                    <a:gd name="connsiteX8" fmla="*/ 397577 w 415395"/>
                    <a:gd name="connsiteY8" fmla="*/ 204735 h 557008"/>
                    <a:gd name="connsiteX9" fmla="*/ 345858 w 415395"/>
                    <a:gd name="connsiteY9" fmla="*/ 492560 h 557008"/>
                    <a:gd name="connsiteX10" fmla="*/ 240420 w 415395"/>
                    <a:gd name="connsiteY10" fmla="*/ 552491 h 557008"/>
                    <a:gd name="connsiteX11" fmla="*/ 109055 w 415395"/>
                    <a:gd name="connsiteY11" fmla="*/ 418490 h 557008"/>
                    <a:gd name="connsiteX12" fmla="*/ 20566 w 415395"/>
                    <a:gd name="connsiteY12" fmla="*/ 347264 h 557008"/>
                    <a:gd name="connsiteX13" fmla="*/ 12187 w 415395"/>
                    <a:gd name="connsiteY13" fmla="*/ 269739 h 557008"/>
                    <a:gd name="connsiteX0" fmla="*/ 12187 w 415395"/>
                    <a:gd name="connsiteY0" fmla="*/ 269739 h 598158"/>
                    <a:gd name="connsiteX1" fmla="*/ 89712 w 415395"/>
                    <a:gd name="connsiteY1" fmla="*/ 261359 h 598158"/>
                    <a:gd name="connsiteX2" fmla="*/ 154540 w 415395"/>
                    <a:gd name="connsiteY2" fmla="*/ 313540 h 598158"/>
                    <a:gd name="connsiteX3" fmla="*/ 167095 w 415395"/>
                    <a:gd name="connsiteY3" fmla="*/ 298273 h 598158"/>
                    <a:gd name="connsiteX4" fmla="*/ 264962 w 415395"/>
                    <a:gd name="connsiteY4" fmla="*/ 218590 h 598158"/>
                    <a:gd name="connsiteX5" fmla="*/ 322233 w 415395"/>
                    <a:gd name="connsiteY5" fmla="*/ 33699 h 598158"/>
                    <a:gd name="connsiteX6" fmla="*/ 383240 w 415395"/>
                    <a:gd name="connsiteY6" fmla="*/ 4226 h 598158"/>
                    <a:gd name="connsiteX7" fmla="*/ 412714 w 415395"/>
                    <a:gd name="connsiteY7" fmla="*/ 65233 h 598158"/>
                    <a:gd name="connsiteX8" fmla="*/ 397577 w 415395"/>
                    <a:gd name="connsiteY8" fmla="*/ 204735 h 598158"/>
                    <a:gd name="connsiteX9" fmla="*/ 345858 w 415395"/>
                    <a:gd name="connsiteY9" fmla="*/ 492560 h 598158"/>
                    <a:gd name="connsiteX10" fmla="*/ 237348 w 415395"/>
                    <a:gd name="connsiteY10" fmla="*/ 595268 h 598158"/>
                    <a:gd name="connsiteX11" fmla="*/ 109055 w 415395"/>
                    <a:gd name="connsiteY11" fmla="*/ 418490 h 598158"/>
                    <a:gd name="connsiteX12" fmla="*/ 20566 w 415395"/>
                    <a:gd name="connsiteY12" fmla="*/ 347264 h 598158"/>
                    <a:gd name="connsiteX13" fmla="*/ 12187 w 415395"/>
                    <a:gd name="connsiteY13" fmla="*/ 269739 h 598158"/>
                    <a:gd name="connsiteX0" fmla="*/ 12187 w 415395"/>
                    <a:gd name="connsiteY0" fmla="*/ 269739 h 598126"/>
                    <a:gd name="connsiteX1" fmla="*/ 89712 w 415395"/>
                    <a:gd name="connsiteY1" fmla="*/ 261359 h 598126"/>
                    <a:gd name="connsiteX2" fmla="*/ 154540 w 415395"/>
                    <a:gd name="connsiteY2" fmla="*/ 313540 h 598126"/>
                    <a:gd name="connsiteX3" fmla="*/ 167095 w 415395"/>
                    <a:gd name="connsiteY3" fmla="*/ 298273 h 598126"/>
                    <a:gd name="connsiteX4" fmla="*/ 264962 w 415395"/>
                    <a:gd name="connsiteY4" fmla="*/ 218590 h 598126"/>
                    <a:gd name="connsiteX5" fmla="*/ 322233 w 415395"/>
                    <a:gd name="connsiteY5" fmla="*/ 33699 h 598126"/>
                    <a:gd name="connsiteX6" fmla="*/ 383240 w 415395"/>
                    <a:gd name="connsiteY6" fmla="*/ 4226 h 598126"/>
                    <a:gd name="connsiteX7" fmla="*/ 412714 w 415395"/>
                    <a:gd name="connsiteY7" fmla="*/ 65233 h 598126"/>
                    <a:gd name="connsiteX8" fmla="*/ 397577 w 415395"/>
                    <a:gd name="connsiteY8" fmla="*/ 204735 h 598126"/>
                    <a:gd name="connsiteX9" fmla="*/ 345858 w 415395"/>
                    <a:gd name="connsiteY9" fmla="*/ 492560 h 598126"/>
                    <a:gd name="connsiteX10" fmla="*/ 237348 w 415395"/>
                    <a:gd name="connsiteY10" fmla="*/ 595268 h 598126"/>
                    <a:gd name="connsiteX11" fmla="*/ 109055 w 415395"/>
                    <a:gd name="connsiteY11" fmla="*/ 418490 h 598126"/>
                    <a:gd name="connsiteX12" fmla="*/ 20566 w 415395"/>
                    <a:gd name="connsiteY12" fmla="*/ 347264 h 598126"/>
                    <a:gd name="connsiteX13" fmla="*/ 12187 w 415395"/>
                    <a:gd name="connsiteY13" fmla="*/ 269739 h 598126"/>
                    <a:gd name="connsiteX0" fmla="*/ 12187 w 415395"/>
                    <a:gd name="connsiteY0" fmla="*/ 269739 h 596044"/>
                    <a:gd name="connsiteX1" fmla="*/ 89712 w 415395"/>
                    <a:gd name="connsiteY1" fmla="*/ 261359 h 596044"/>
                    <a:gd name="connsiteX2" fmla="*/ 154540 w 415395"/>
                    <a:gd name="connsiteY2" fmla="*/ 313540 h 596044"/>
                    <a:gd name="connsiteX3" fmla="*/ 167095 w 415395"/>
                    <a:gd name="connsiteY3" fmla="*/ 298273 h 596044"/>
                    <a:gd name="connsiteX4" fmla="*/ 264962 w 415395"/>
                    <a:gd name="connsiteY4" fmla="*/ 218590 h 596044"/>
                    <a:gd name="connsiteX5" fmla="*/ 322233 w 415395"/>
                    <a:gd name="connsiteY5" fmla="*/ 33699 h 596044"/>
                    <a:gd name="connsiteX6" fmla="*/ 383240 w 415395"/>
                    <a:gd name="connsiteY6" fmla="*/ 4226 h 596044"/>
                    <a:gd name="connsiteX7" fmla="*/ 412714 w 415395"/>
                    <a:gd name="connsiteY7" fmla="*/ 65233 h 596044"/>
                    <a:gd name="connsiteX8" fmla="*/ 397577 w 415395"/>
                    <a:gd name="connsiteY8" fmla="*/ 204735 h 596044"/>
                    <a:gd name="connsiteX9" fmla="*/ 345858 w 415395"/>
                    <a:gd name="connsiteY9" fmla="*/ 492560 h 596044"/>
                    <a:gd name="connsiteX10" fmla="*/ 237348 w 415395"/>
                    <a:gd name="connsiteY10" fmla="*/ 595268 h 596044"/>
                    <a:gd name="connsiteX11" fmla="*/ 109055 w 415395"/>
                    <a:gd name="connsiteY11" fmla="*/ 418490 h 596044"/>
                    <a:gd name="connsiteX12" fmla="*/ 20566 w 415395"/>
                    <a:gd name="connsiteY12" fmla="*/ 347264 h 596044"/>
                    <a:gd name="connsiteX13" fmla="*/ 12187 w 415395"/>
                    <a:gd name="connsiteY13" fmla="*/ 269739 h 596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5395" h="59604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386434" y="275956"/>
                        <a:pt x="361030" y="438037"/>
                        <a:pt x="345858" y="492560"/>
                      </a:cubicBezTo>
                      <a:cubicBezTo>
                        <a:pt x="345858" y="514273"/>
                        <a:pt x="332102" y="605349"/>
                        <a:pt x="237348" y="595268"/>
                      </a:cubicBezTo>
                      <a:cubicBezTo>
                        <a:pt x="142594" y="585187"/>
                        <a:pt x="144749" y="468323"/>
                        <a:pt x="109055" y="418490"/>
                      </a:cubicBez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EEF66A42-A7E8-4A4F-B9FD-99AD769A2257}"/>
                </a:ext>
              </a:extLst>
            </p:cNvPr>
            <p:cNvGrpSpPr/>
            <p:nvPr/>
          </p:nvGrpSpPr>
          <p:grpSpPr>
            <a:xfrm rot="20700000">
              <a:off x="4881745" y="5401730"/>
              <a:ext cx="234652" cy="370588"/>
              <a:chOff x="1120371" y="3531798"/>
              <a:chExt cx="270280" cy="426860"/>
            </a:xfrm>
          </p:grpSpPr>
          <p:sp>
            <p:nvSpPr>
              <p:cNvPr id="193" name="台形 192">
                <a:extLst>
                  <a:ext uri="{FF2B5EF4-FFF2-40B4-BE49-F238E27FC236}">
                    <a16:creationId xmlns:a16="http://schemas.microsoft.com/office/drawing/2014/main" id="{420D6D0D-4D5E-4754-B2AD-53C9CC17C05C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E8B56E1F-618E-40EE-9E14-2B18E7E4E901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台形 194">
                <a:extLst>
                  <a:ext uri="{FF2B5EF4-FFF2-40B4-BE49-F238E27FC236}">
                    <a16:creationId xmlns:a16="http://schemas.microsoft.com/office/drawing/2014/main" id="{AEA92A7A-9BA4-4B6F-BC43-A64C4D1C82AE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09A6BFE5-FC51-4504-B278-C03EA253B6C9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D8EA2ADC-66D7-4D24-AD9D-A452078F304D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4AB46F64-91F2-47A5-9632-C023E75AFB2C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58D9AB24-B634-44A4-913B-929217BB621E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60AA1D4B-4928-4E10-AFD6-F5F55BF38C5E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9AC7729-D983-40BE-B478-6A8632B6426A}"/>
              </a:ext>
            </a:extLst>
          </p:cNvPr>
          <p:cNvGrpSpPr/>
          <p:nvPr/>
        </p:nvGrpSpPr>
        <p:grpSpPr>
          <a:xfrm>
            <a:off x="5946825" y="2808440"/>
            <a:ext cx="1756996" cy="1597493"/>
            <a:chOff x="5946825" y="2808440"/>
            <a:chExt cx="1756996" cy="1597493"/>
          </a:xfrm>
        </p:grpSpPr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75A76E1-C01C-47A8-A2E5-5387FA1E4F05}"/>
                </a:ext>
              </a:extLst>
            </p:cNvPr>
            <p:cNvGrpSpPr/>
            <p:nvPr/>
          </p:nvGrpSpPr>
          <p:grpSpPr>
            <a:xfrm>
              <a:off x="5946825" y="2955215"/>
              <a:ext cx="1756996" cy="1450718"/>
              <a:chOff x="6904861" y="4583919"/>
              <a:chExt cx="2915688" cy="2407430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3439FFE2-E295-4130-A424-33BEB8BE2D86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D00E5A23-79C0-444E-BB59-043BED186B89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四角形: 角を丸くする 287">
                  <a:extLst>
                    <a:ext uri="{FF2B5EF4-FFF2-40B4-BE49-F238E27FC236}">
                      <a16:creationId xmlns:a16="http://schemas.microsoft.com/office/drawing/2014/main" id="{97F66661-116A-4779-AB91-ECD76E984FD1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58D3DD6F-E418-405F-8380-C28CA2AC0696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F0FD4324-6B00-4439-9F13-6BD549FCFA61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92C67013-C263-43B6-89F8-207E1F566E12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5" name="四角形: 角を丸くする 284">
                  <a:extLst>
                    <a:ext uri="{FF2B5EF4-FFF2-40B4-BE49-F238E27FC236}">
                      <a16:creationId xmlns:a16="http://schemas.microsoft.com/office/drawing/2014/main" id="{AA9EF9B8-DD52-4891-AFBB-64BDC63F419C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6" name="フリーフォーム: 図形 285">
                  <a:extLst>
                    <a:ext uri="{FF2B5EF4-FFF2-40B4-BE49-F238E27FC236}">
                      <a16:creationId xmlns:a16="http://schemas.microsoft.com/office/drawing/2014/main" id="{860DD431-BE57-4682-BCF7-5B67522AD6B6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1AD0142F-712D-4A57-9A12-F9A4DF6F0363}"/>
                  </a:ext>
                </a:extLst>
              </p:cNvPr>
              <p:cNvGrpSpPr/>
              <p:nvPr/>
            </p:nvGrpSpPr>
            <p:grpSpPr>
              <a:xfrm>
                <a:off x="7713568" y="5212402"/>
                <a:ext cx="1287993" cy="1778947"/>
                <a:chOff x="5669353" y="2050315"/>
                <a:chExt cx="1287993" cy="1778947"/>
              </a:xfrm>
            </p:grpSpPr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0CEAEDD2-D11C-4BA5-B5B3-BD159D929588}"/>
                    </a:ext>
                  </a:extLst>
                </p:cNvPr>
                <p:cNvGrpSpPr/>
                <p:nvPr/>
              </p:nvGrpSpPr>
              <p:grpSpPr>
                <a:xfrm>
                  <a:off x="5669353" y="2050315"/>
                  <a:ext cx="1287993" cy="1778947"/>
                  <a:chOff x="4164403" y="2050315"/>
                  <a:chExt cx="1287993" cy="1778947"/>
                </a:xfrm>
              </p:grpSpPr>
              <p:sp>
                <p:nvSpPr>
                  <p:cNvPr id="276" name="フリーフォーム: 図形 275">
                    <a:extLst>
                      <a:ext uri="{FF2B5EF4-FFF2-40B4-BE49-F238E27FC236}">
                        <a16:creationId xmlns:a16="http://schemas.microsoft.com/office/drawing/2014/main" id="{7D626C7B-0FB1-40A7-886D-7FAF4C2AC77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166707" y="2055147"/>
                    <a:ext cx="1285689" cy="1774115"/>
                  </a:xfrm>
                  <a:custGeom>
                    <a:avLst/>
                    <a:gdLst>
                      <a:gd name="connsiteX0" fmla="*/ 212350 w 1285689"/>
                      <a:gd name="connsiteY0" fmla="*/ 0 h 1774115"/>
                      <a:gd name="connsiteX1" fmla="*/ 1073340 w 1285689"/>
                      <a:gd name="connsiteY1" fmla="*/ 0 h 1774115"/>
                      <a:gd name="connsiteX2" fmla="*/ 1156614 w 1285689"/>
                      <a:gd name="connsiteY2" fmla="*/ 34493 h 1774115"/>
                      <a:gd name="connsiteX3" fmla="*/ 1178267 w 1285689"/>
                      <a:gd name="connsiteY3" fmla="*/ 66609 h 1774115"/>
                      <a:gd name="connsiteX4" fmla="*/ 1179092 w 1285689"/>
                      <a:gd name="connsiteY4" fmla="*/ 66609 h 1774115"/>
                      <a:gd name="connsiteX5" fmla="*/ 1264924 w 1285689"/>
                      <a:gd name="connsiteY5" fmla="*/ 219438 h 1774115"/>
                      <a:gd name="connsiteX6" fmla="*/ 1261735 w 1285689"/>
                      <a:gd name="connsiteY6" fmla="*/ 219438 h 1774115"/>
                      <a:gd name="connsiteX7" fmla="*/ 1278839 w 1285689"/>
                      <a:gd name="connsiteY7" fmla="*/ 255018 h 1774115"/>
                      <a:gd name="connsiteX8" fmla="*/ 1285689 w 1285689"/>
                      <a:gd name="connsiteY8" fmla="*/ 300327 h 1774115"/>
                      <a:gd name="connsiteX9" fmla="*/ 1285689 w 1285689"/>
                      <a:gd name="connsiteY9" fmla="*/ 1621748 h 1774115"/>
                      <a:gd name="connsiteX10" fmla="*/ 1133322 w 1285689"/>
                      <a:gd name="connsiteY10" fmla="*/ 1774115 h 1774115"/>
                      <a:gd name="connsiteX11" fmla="*/ 152367 w 1285689"/>
                      <a:gd name="connsiteY11" fmla="*/ 1774115 h 1774115"/>
                      <a:gd name="connsiteX12" fmla="*/ 0 w 1285689"/>
                      <a:gd name="connsiteY12" fmla="*/ 1621748 h 1774115"/>
                      <a:gd name="connsiteX13" fmla="*/ 0 w 1285689"/>
                      <a:gd name="connsiteY13" fmla="*/ 300327 h 1774115"/>
                      <a:gd name="connsiteX14" fmla="*/ 6850 w 1285689"/>
                      <a:gd name="connsiteY14" fmla="*/ 255018 h 1774115"/>
                      <a:gd name="connsiteX15" fmla="*/ 23955 w 1285689"/>
                      <a:gd name="connsiteY15" fmla="*/ 219438 h 1774115"/>
                      <a:gd name="connsiteX16" fmla="*/ 22321 w 1285689"/>
                      <a:gd name="connsiteY16" fmla="*/ 219438 h 1774115"/>
                      <a:gd name="connsiteX17" fmla="*/ 103092 w 1285689"/>
                      <a:gd name="connsiteY17" fmla="*/ 75621 h 1774115"/>
                      <a:gd name="connsiteX18" fmla="*/ 103838 w 1285689"/>
                      <a:gd name="connsiteY18" fmla="*/ 71927 h 1774115"/>
                      <a:gd name="connsiteX19" fmla="*/ 212350 w 1285689"/>
                      <a:gd name="connsiteY19" fmla="*/ 0 h 17741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</a:cxnLst>
                    <a:rect l="l" t="t" r="r" b="b"/>
                    <a:pathLst>
                      <a:path w="1285689" h="1774115">
                        <a:moveTo>
                          <a:pt x="212350" y="0"/>
                        </a:moveTo>
                        <a:lnTo>
                          <a:pt x="1073340" y="0"/>
                        </a:lnTo>
                        <a:cubicBezTo>
                          <a:pt x="1105861" y="0"/>
                          <a:pt x="1135303" y="13181"/>
                          <a:pt x="1156614" y="34493"/>
                        </a:cubicBezTo>
                        <a:lnTo>
                          <a:pt x="1178267" y="66609"/>
                        </a:lnTo>
                        <a:lnTo>
                          <a:pt x="1179092" y="66609"/>
                        </a:lnTo>
                        <a:lnTo>
                          <a:pt x="1264924" y="219438"/>
                        </a:lnTo>
                        <a:lnTo>
                          <a:pt x="1261735" y="219438"/>
                        </a:lnTo>
                        <a:lnTo>
                          <a:pt x="1278839" y="255018"/>
                        </a:lnTo>
                        <a:cubicBezTo>
                          <a:pt x="1283291" y="269331"/>
                          <a:pt x="1285689" y="284549"/>
                          <a:pt x="1285689" y="300327"/>
                        </a:cubicBezTo>
                        <a:lnTo>
                          <a:pt x="1285689" y="1621748"/>
                        </a:lnTo>
                        <a:cubicBezTo>
                          <a:pt x="1285689" y="1705898"/>
                          <a:pt x="1217472" y="1774115"/>
                          <a:pt x="1133322" y="1774115"/>
                        </a:cubicBezTo>
                        <a:lnTo>
                          <a:pt x="152367" y="1774115"/>
                        </a:lnTo>
                        <a:cubicBezTo>
                          <a:pt x="68217" y="1774115"/>
                          <a:pt x="0" y="1705898"/>
                          <a:pt x="0" y="1621748"/>
                        </a:cubicBezTo>
                        <a:lnTo>
                          <a:pt x="0" y="300327"/>
                        </a:lnTo>
                        <a:cubicBezTo>
                          <a:pt x="0" y="284549"/>
                          <a:pt x="2398" y="269331"/>
                          <a:pt x="6850" y="255018"/>
                        </a:cubicBezTo>
                        <a:lnTo>
                          <a:pt x="23955" y="219438"/>
                        </a:lnTo>
                        <a:lnTo>
                          <a:pt x="22321" y="219438"/>
                        </a:lnTo>
                        <a:lnTo>
                          <a:pt x="103092" y="75621"/>
                        </a:lnTo>
                        <a:lnTo>
                          <a:pt x="103838" y="71927"/>
                        </a:lnTo>
                        <a:cubicBezTo>
                          <a:pt x="121716" y="29658"/>
                          <a:pt x="163570" y="0"/>
                          <a:pt x="212350" y="0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50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7" name="四角形: 角を丸くする 276">
                    <a:extLst>
                      <a:ext uri="{FF2B5EF4-FFF2-40B4-BE49-F238E27FC236}">
                        <a16:creationId xmlns:a16="http://schemas.microsoft.com/office/drawing/2014/main" id="{330F212C-99C5-413B-B8B3-63D793C03B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64403" y="2050315"/>
                    <a:ext cx="1285689" cy="1626155"/>
                  </a:xfrm>
                  <a:prstGeom prst="roundRect">
                    <a:avLst>
                      <a:gd name="adj" fmla="val 11851"/>
                    </a:avLst>
                  </a:prstGeom>
                  <a:solidFill>
                    <a:srgbClr val="FFFFFF">
                      <a:lumMod val="8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8" name="楕円 277">
                    <a:extLst>
                      <a:ext uri="{FF2B5EF4-FFF2-40B4-BE49-F238E27FC236}">
                        <a16:creationId xmlns:a16="http://schemas.microsoft.com/office/drawing/2014/main" id="{507C9F71-1F00-4285-86A9-8F2DD82EB5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35562" y="3154712"/>
                    <a:ext cx="117476" cy="11747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79" name="グループ化 278">
                    <a:extLst>
                      <a:ext uri="{FF2B5EF4-FFF2-40B4-BE49-F238E27FC236}">
                        <a16:creationId xmlns:a16="http://schemas.microsoft.com/office/drawing/2014/main" id="{B4617CF4-D529-40F7-B733-AB725DBE44F3}"/>
                      </a:ext>
                    </a:extLst>
                  </p:cNvPr>
                  <p:cNvGrpSpPr/>
                  <p:nvPr/>
                </p:nvGrpSpPr>
                <p:grpSpPr>
                  <a:xfrm>
                    <a:off x="4429347" y="2380040"/>
                    <a:ext cx="757016" cy="865024"/>
                    <a:chOff x="4376960" y="2256662"/>
                    <a:chExt cx="861790" cy="984747"/>
                  </a:xfrm>
                </p:grpSpPr>
                <p:sp>
                  <p:nvSpPr>
                    <p:cNvPr id="280" name="フリーフォーム: 図形 279">
                      <a:extLst>
                        <a:ext uri="{FF2B5EF4-FFF2-40B4-BE49-F238E27FC236}">
                          <a16:creationId xmlns:a16="http://schemas.microsoft.com/office/drawing/2014/main" id="{DF6AEFD1-F4D3-4277-987A-9C58A0C32F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70084"/>
                      <a:ext cx="861790" cy="971325"/>
                    </a:xfrm>
                    <a:custGeom>
                      <a:avLst/>
                      <a:gdLst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5521 w 861790"/>
                        <a:gd name="connsiteY6" fmla="*/ 485663 h 971325"/>
                        <a:gd name="connsiteX7" fmla="*/ 0 w 861790"/>
                        <a:gd name="connsiteY7" fmla="*/ 430894 h 971325"/>
                        <a:gd name="connsiteX8" fmla="*/ 430895 w 861790"/>
                        <a:gd name="connsiteY8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56269 w 861790"/>
                        <a:gd name="connsiteY2" fmla="*/ 485663 h 971325"/>
                        <a:gd name="connsiteX3" fmla="*/ 861790 w 861790"/>
                        <a:gd name="connsiteY3" fmla="*/ 540431 h 971325"/>
                        <a:gd name="connsiteX4" fmla="*/ 430895 w 861790"/>
                        <a:gd name="connsiteY4" fmla="*/ 971325 h 971325"/>
                        <a:gd name="connsiteX5" fmla="*/ 0 w 861790"/>
                        <a:gd name="connsiteY5" fmla="*/ 540431 h 971325"/>
                        <a:gd name="connsiteX6" fmla="*/ 0 w 861790"/>
                        <a:gd name="connsiteY6" fmla="*/ 430894 h 971325"/>
                        <a:gd name="connsiteX7" fmla="*/ 430895 w 861790"/>
                        <a:gd name="connsiteY7" fmla="*/ 0 h 971325"/>
                        <a:gd name="connsiteX0" fmla="*/ 430895 w 861790"/>
                        <a:gd name="connsiteY0" fmla="*/ 0 h 971325"/>
                        <a:gd name="connsiteX1" fmla="*/ 861790 w 861790"/>
                        <a:gd name="connsiteY1" fmla="*/ 430894 h 971325"/>
                        <a:gd name="connsiteX2" fmla="*/ 861790 w 861790"/>
                        <a:gd name="connsiteY2" fmla="*/ 540431 h 971325"/>
                        <a:gd name="connsiteX3" fmla="*/ 430895 w 861790"/>
                        <a:gd name="connsiteY3" fmla="*/ 971325 h 971325"/>
                        <a:gd name="connsiteX4" fmla="*/ 0 w 861790"/>
                        <a:gd name="connsiteY4" fmla="*/ 540431 h 971325"/>
                        <a:gd name="connsiteX5" fmla="*/ 0 w 861790"/>
                        <a:gd name="connsiteY5" fmla="*/ 430894 h 971325"/>
                        <a:gd name="connsiteX6" fmla="*/ 430895 w 861790"/>
                        <a:gd name="connsiteY6" fmla="*/ 0 h 971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861790" h="971325">
                          <a:moveTo>
                            <a:pt x="430895" y="0"/>
                          </a:moveTo>
                          <a:cubicBezTo>
                            <a:pt x="668872" y="0"/>
                            <a:pt x="861790" y="192918"/>
                            <a:pt x="861790" y="430894"/>
                          </a:cubicBezTo>
                          <a:lnTo>
                            <a:pt x="861790" y="540431"/>
                          </a:lnTo>
                          <a:cubicBezTo>
                            <a:pt x="861790" y="778407"/>
                            <a:pt x="668872" y="971325"/>
                            <a:pt x="430895" y="971325"/>
                          </a:cubicBezTo>
                          <a:cubicBezTo>
                            <a:pt x="192918" y="971325"/>
                            <a:pt x="0" y="778407"/>
                            <a:pt x="0" y="540431"/>
                          </a:cubicBezTo>
                          <a:lnTo>
                            <a:pt x="0" y="430894"/>
                          </a:lnTo>
                          <a:cubicBezTo>
                            <a:pt x="0" y="192918"/>
                            <a:pt x="192918" y="0"/>
                            <a:pt x="430895" y="0"/>
                          </a:cubicBezTo>
                          <a:close/>
                        </a:path>
                      </a:pathLst>
                    </a:custGeom>
                    <a:solidFill>
                      <a:srgbClr val="000000">
                        <a:lumMod val="85000"/>
                        <a:lumOff val="15000"/>
                      </a:srgb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81" name="楕円 280">
                      <a:extLst>
                        <a:ext uri="{FF2B5EF4-FFF2-40B4-BE49-F238E27FC236}">
                          <a16:creationId xmlns:a16="http://schemas.microsoft.com/office/drawing/2014/main" id="{88F0C102-B1E7-4E98-B51F-48E8C8ADB0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76960" y="2256662"/>
                      <a:ext cx="861790" cy="861788"/>
                    </a:xfrm>
                    <a:prstGeom prst="ellipse">
                      <a:avLst/>
                    </a:prstGeom>
                    <a:solidFill>
                      <a:srgbClr val="000000">
                        <a:lumMod val="75000"/>
                        <a:lumOff val="25000"/>
                      </a:srgb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82" name="楕円 281">
                      <a:extLst>
                        <a:ext uri="{FF2B5EF4-FFF2-40B4-BE49-F238E27FC236}">
                          <a16:creationId xmlns:a16="http://schemas.microsoft.com/office/drawing/2014/main" id="{B08A7576-0AA9-4612-9BF0-D702EAF51C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9907" y="2338316"/>
                      <a:ext cx="698482" cy="698480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83" name="楕円 282">
                      <a:extLst>
                        <a:ext uri="{FF2B5EF4-FFF2-40B4-BE49-F238E27FC236}">
                          <a16:creationId xmlns:a16="http://schemas.microsoft.com/office/drawing/2014/main" id="{C7AAF458-D92A-43A9-9265-F1CD6E702D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596" y="2404005"/>
                      <a:ext cx="567104" cy="567102"/>
                    </a:xfrm>
                    <a:prstGeom prst="ellipse">
                      <a:avLst/>
                    </a:prstGeom>
                    <a:solidFill>
                      <a:srgbClr val="00B0F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5BE0D0DB-771C-4A26-B732-30EB29B16080}"/>
                    </a:ext>
                  </a:extLst>
                </p:cNvPr>
                <p:cNvSpPr/>
                <p:nvPr/>
              </p:nvSpPr>
              <p:spPr bwMode="auto">
                <a:xfrm>
                  <a:off x="6113409" y="2643647"/>
                  <a:ext cx="404072" cy="229798"/>
                </a:xfrm>
                <a:custGeom>
                  <a:avLst/>
                  <a:gdLst>
                    <a:gd name="connsiteX0" fmla="*/ 325668 w 651336"/>
                    <a:gd name="connsiteY0" fmla="*/ 0 h 370417"/>
                    <a:gd name="connsiteX1" fmla="*/ 650859 w 651336"/>
                    <a:gd name="connsiteY1" fmla="*/ 183896 h 370417"/>
                    <a:gd name="connsiteX2" fmla="*/ 651336 w 651336"/>
                    <a:gd name="connsiteY2" fmla="*/ 185209 h 370417"/>
                    <a:gd name="connsiteX3" fmla="*/ 650859 w 651336"/>
                    <a:gd name="connsiteY3" fmla="*/ 186521 h 370417"/>
                    <a:gd name="connsiteX4" fmla="*/ 325668 w 651336"/>
                    <a:gd name="connsiteY4" fmla="*/ 370417 h 370417"/>
                    <a:gd name="connsiteX5" fmla="*/ 478 w 651336"/>
                    <a:gd name="connsiteY5" fmla="*/ 186521 h 370417"/>
                    <a:gd name="connsiteX6" fmla="*/ 0 w 651336"/>
                    <a:gd name="connsiteY6" fmla="*/ 185209 h 370417"/>
                    <a:gd name="connsiteX7" fmla="*/ 478 w 651336"/>
                    <a:gd name="connsiteY7" fmla="*/ 183896 h 370417"/>
                    <a:gd name="connsiteX8" fmla="*/ 325668 w 651336"/>
                    <a:gd name="connsiteY8" fmla="*/ 0 h 3704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51336" h="370417">
                      <a:moveTo>
                        <a:pt x="325668" y="0"/>
                      </a:moveTo>
                      <a:cubicBezTo>
                        <a:pt x="471855" y="0"/>
                        <a:pt x="597282" y="75828"/>
                        <a:pt x="650859" y="183896"/>
                      </a:cubicBezTo>
                      <a:lnTo>
                        <a:pt x="651336" y="185209"/>
                      </a:lnTo>
                      <a:lnTo>
                        <a:pt x="650859" y="186521"/>
                      </a:lnTo>
                      <a:cubicBezTo>
                        <a:pt x="597282" y="294589"/>
                        <a:pt x="471855" y="370417"/>
                        <a:pt x="325668" y="370417"/>
                      </a:cubicBezTo>
                      <a:cubicBezTo>
                        <a:pt x="179482" y="370417"/>
                        <a:pt x="54055" y="294589"/>
                        <a:pt x="478" y="186521"/>
                      </a:cubicBezTo>
                      <a:lnTo>
                        <a:pt x="0" y="185209"/>
                      </a:lnTo>
                      <a:lnTo>
                        <a:pt x="478" y="183896"/>
                      </a:lnTo>
                      <a:cubicBezTo>
                        <a:pt x="54055" y="75828"/>
                        <a:pt x="179482" y="0"/>
                        <a:pt x="3256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0637D6A2-3535-44AA-86F2-1F953C1CDD11}"/>
                    </a:ext>
                  </a:extLst>
                </p:cNvPr>
                <p:cNvSpPr/>
                <p:nvPr/>
              </p:nvSpPr>
              <p:spPr bwMode="auto">
                <a:xfrm>
                  <a:off x="6230211" y="2671498"/>
                  <a:ext cx="174096" cy="17409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34C8ED48-852C-4C9F-BF70-02C003C00F5D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260" name="角丸四角形 87">
                  <a:extLst>
                    <a:ext uri="{FF2B5EF4-FFF2-40B4-BE49-F238E27FC236}">
                      <a16:creationId xmlns:a16="http://schemas.microsoft.com/office/drawing/2014/main" id="{7862E5CF-A113-44C2-88CC-62968DA2FFD3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61" name="グループ化 260">
                  <a:extLst>
                    <a:ext uri="{FF2B5EF4-FFF2-40B4-BE49-F238E27FC236}">
                      <a16:creationId xmlns:a16="http://schemas.microsoft.com/office/drawing/2014/main" id="{D5C3D68D-D2AC-491E-9F30-9F8B32C76AC0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D0968E47-9A26-4989-ACEE-895BCF4EB8B7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64" name="角丸四角形 100">
                      <a:extLst>
                        <a:ext uri="{FF2B5EF4-FFF2-40B4-BE49-F238E27FC236}">
                          <a16:creationId xmlns:a16="http://schemas.microsoft.com/office/drawing/2014/main" id="{BD73BBAF-86F3-43F5-B42C-6F0E14836B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角丸四角形 101">
                      <a:extLst>
                        <a:ext uri="{FF2B5EF4-FFF2-40B4-BE49-F238E27FC236}">
                          <a16:creationId xmlns:a16="http://schemas.microsoft.com/office/drawing/2014/main" id="{67FE7662-900D-4D98-8A37-650435B975A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角丸四角形 102">
                      <a:extLst>
                        <a:ext uri="{FF2B5EF4-FFF2-40B4-BE49-F238E27FC236}">
                          <a16:creationId xmlns:a16="http://schemas.microsoft.com/office/drawing/2014/main" id="{ABE6DEC8-1E9E-4C6B-983B-A8A290C128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角丸四角形 103">
                      <a:extLst>
                        <a:ext uri="{FF2B5EF4-FFF2-40B4-BE49-F238E27FC236}">
                          <a16:creationId xmlns:a16="http://schemas.microsoft.com/office/drawing/2014/main" id="{FBD8F217-137B-4941-8BF9-DE2897D3189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8" name="角丸四角形 105">
                      <a:extLst>
                        <a:ext uri="{FF2B5EF4-FFF2-40B4-BE49-F238E27FC236}">
                          <a16:creationId xmlns:a16="http://schemas.microsoft.com/office/drawing/2014/main" id="{AE071FAC-E285-4A29-ABA4-66A179BA9B3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9" name="角丸四角形 106">
                      <a:extLst>
                        <a:ext uri="{FF2B5EF4-FFF2-40B4-BE49-F238E27FC236}">
                          <a16:creationId xmlns:a16="http://schemas.microsoft.com/office/drawing/2014/main" id="{C2CA2D0B-8239-4224-B14E-669646D9CF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70" name="角丸四角形 107">
                      <a:extLst>
                        <a:ext uri="{FF2B5EF4-FFF2-40B4-BE49-F238E27FC236}">
                          <a16:creationId xmlns:a16="http://schemas.microsoft.com/office/drawing/2014/main" id="{6A83D283-B42F-4D22-BE9A-4D12BC9CF6E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71" name="角丸四角形 108">
                      <a:extLst>
                        <a:ext uri="{FF2B5EF4-FFF2-40B4-BE49-F238E27FC236}">
                          <a16:creationId xmlns:a16="http://schemas.microsoft.com/office/drawing/2014/main" id="{4D916CF5-FF29-40AF-93DC-D9521EE4EDEA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72" name="角丸四角形 104">
                      <a:extLst>
                        <a:ext uri="{FF2B5EF4-FFF2-40B4-BE49-F238E27FC236}">
                          <a16:creationId xmlns:a16="http://schemas.microsoft.com/office/drawing/2014/main" id="{B9C8119D-C248-40AA-B672-488FA0789B61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263" name="円/楕円 99">
                    <a:extLst>
                      <a:ext uri="{FF2B5EF4-FFF2-40B4-BE49-F238E27FC236}">
                        <a16:creationId xmlns:a16="http://schemas.microsoft.com/office/drawing/2014/main" id="{B8D42BA2-41B2-47E5-B92F-C14FDCBDEC47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F63CF233-D61A-48EC-BA23-CB15CACD7EA1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247" name="角丸四角形 87">
                  <a:extLst>
                    <a:ext uri="{FF2B5EF4-FFF2-40B4-BE49-F238E27FC236}">
                      <a16:creationId xmlns:a16="http://schemas.microsoft.com/office/drawing/2014/main" id="{5BDD7281-D405-429A-8847-3C3011228CBC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48" name="グループ化 247">
                  <a:extLst>
                    <a:ext uri="{FF2B5EF4-FFF2-40B4-BE49-F238E27FC236}">
                      <a16:creationId xmlns:a16="http://schemas.microsoft.com/office/drawing/2014/main" id="{26DE903A-15ED-492E-B048-6F908A36A6B9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249" name="グループ化 248">
                    <a:extLst>
                      <a:ext uri="{FF2B5EF4-FFF2-40B4-BE49-F238E27FC236}">
                        <a16:creationId xmlns:a16="http://schemas.microsoft.com/office/drawing/2014/main" id="{2CE9ACAF-C9BD-444E-AF7F-AA819763ECBD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251" name="角丸四角形 100">
                      <a:extLst>
                        <a:ext uri="{FF2B5EF4-FFF2-40B4-BE49-F238E27FC236}">
                          <a16:creationId xmlns:a16="http://schemas.microsoft.com/office/drawing/2014/main" id="{4E8F7EF2-0959-4333-883E-70DEB19D52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2" name="角丸四角形 101">
                      <a:extLst>
                        <a:ext uri="{FF2B5EF4-FFF2-40B4-BE49-F238E27FC236}">
                          <a16:creationId xmlns:a16="http://schemas.microsoft.com/office/drawing/2014/main" id="{687F03A9-9855-4E54-869A-F5D060691496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3" name="角丸四角形 102">
                      <a:extLst>
                        <a:ext uri="{FF2B5EF4-FFF2-40B4-BE49-F238E27FC236}">
                          <a16:creationId xmlns:a16="http://schemas.microsoft.com/office/drawing/2014/main" id="{29CDF76B-1615-4FBC-9EB9-0FE1A152074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4" name="角丸四角形 103">
                      <a:extLst>
                        <a:ext uri="{FF2B5EF4-FFF2-40B4-BE49-F238E27FC236}">
                          <a16:creationId xmlns:a16="http://schemas.microsoft.com/office/drawing/2014/main" id="{A2952D06-E6F6-4BAC-BD93-513253B6197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5" name="角丸四角形 105">
                      <a:extLst>
                        <a:ext uri="{FF2B5EF4-FFF2-40B4-BE49-F238E27FC236}">
                          <a16:creationId xmlns:a16="http://schemas.microsoft.com/office/drawing/2014/main" id="{7F451321-FEB1-45FA-9ACC-9A848769048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6" name="角丸四角形 106">
                      <a:extLst>
                        <a:ext uri="{FF2B5EF4-FFF2-40B4-BE49-F238E27FC236}">
                          <a16:creationId xmlns:a16="http://schemas.microsoft.com/office/drawing/2014/main" id="{502BDFB7-5093-40AD-A08C-E2187E2C32A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7" name="角丸四角形 107">
                      <a:extLst>
                        <a:ext uri="{FF2B5EF4-FFF2-40B4-BE49-F238E27FC236}">
                          <a16:creationId xmlns:a16="http://schemas.microsoft.com/office/drawing/2014/main" id="{DBC23AAC-4B5F-4314-9302-59FE7E8D6BD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8" name="角丸四角形 108">
                      <a:extLst>
                        <a:ext uri="{FF2B5EF4-FFF2-40B4-BE49-F238E27FC236}">
                          <a16:creationId xmlns:a16="http://schemas.microsoft.com/office/drawing/2014/main" id="{3A85402D-57AD-4E34-B588-C35BA747188C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59" name="角丸四角形 104">
                      <a:extLst>
                        <a:ext uri="{FF2B5EF4-FFF2-40B4-BE49-F238E27FC236}">
                          <a16:creationId xmlns:a16="http://schemas.microsoft.com/office/drawing/2014/main" id="{2AE0AE83-E254-45B8-9169-505816AA10D7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250" name="円/楕円 99">
                    <a:extLst>
                      <a:ext uri="{FF2B5EF4-FFF2-40B4-BE49-F238E27FC236}">
                        <a16:creationId xmlns:a16="http://schemas.microsoft.com/office/drawing/2014/main" id="{A3C71B00-E7B5-498E-8698-93FC553190B9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241" name="正方形/長方形 240">
              <a:extLst>
                <a:ext uri="{FF2B5EF4-FFF2-40B4-BE49-F238E27FC236}">
                  <a16:creationId xmlns:a16="http://schemas.microsoft.com/office/drawing/2014/main" id="{25D9FB27-F3E9-4677-9601-ACA33D2AB9DE}"/>
                </a:ext>
              </a:extLst>
            </p:cNvPr>
            <p:cNvSpPr/>
            <p:nvPr/>
          </p:nvSpPr>
          <p:spPr bwMode="auto">
            <a:xfrm>
              <a:off x="6049862" y="2808440"/>
              <a:ext cx="1587594" cy="148946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0" name="グループ化 289">
            <a:extLst>
              <a:ext uri="{FF2B5EF4-FFF2-40B4-BE49-F238E27FC236}">
                <a16:creationId xmlns:a16="http://schemas.microsoft.com/office/drawing/2014/main" id="{CB3D5800-7E7E-4540-B564-8262554403D7}"/>
              </a:ext>
            </a:extLst>
          </p:cNvPr>
          <p:cNvGrpSpPr/>
          <p:nvPr/>
        </p:nvGrpSpPr>
        <p:grpSpPr>
          <a:xfrm>
            <a:off x="5946825" y="4751540"/>
            <a:ext cx="1756996" cy="1587958"/>
            <a:chOff x="5946825" y="4751540"/>
            <a:chExt cx="1756996" cy="1587958"/>
          </a:xfrm>
        </p:grpSpPr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66820F1D-193F-4BB5-B6EF-93CC3BCC2D17}"/>
                </a:ext>
              </a:extLst>
            </p:cNvPr>
            <p:cNvGrpSpPr/>
            <p:nvPr/>
          </p:nvGrpSpPr>
          <p:grpSpPr>
            <a:xfrm>
              <a:off x="5946825" y="4888780"/>
              <a:ext cx="1756996" cy="1450718"/>
              <a:chOff x="6904861" y="4583919"/>
              <a:chExt cx="2915688" cy="2407430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FB8A9E7A-EB22-4011-83F5-2C6B37756CE4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344" name="フリーフォーム: 図形 343">
                  <a:extLst>
                    <a:ext uri="{FF2B5EF4-FFF2-40B4-BE49-F238E27FC236}">
                      <a16:creationId xmlns:a16="http://schemas.microsoft.com/office/drawing/2014/main" id="{802E83AF-B34E-4785-B79E-BFFBF2A89B86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5" name="四角形: 角を丸くする 344">
                  <a:extLst>
                    <a:ext uri="{FF2B5EF4-FFF2-40B4-BE49-F238E27FC236}">
                      <a16:creationId xmlns:a16="http://schemas.microsoft.com/office/drawing/2014/main" id="{FF497258-7AE7-4913-99B3-BE93B6CC9FB1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6" name="フリーフォーム: 図形 345">
                  <a:extLst>
                    <a:ext uri="{FF2B5EF4-FFF2-40B4-BE49-F238E27FC236}">
                      <a16:creationId xmlns:a16="http://schemas.microsoft.com/office/drawing/2014/main" id="{FEB33FE1-63BA-4075-B749-82AF276E1AA2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621B91F7-48EF-4126-87BF-F434ADD01EBF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341" name="フリーフォーム: 図形 340">
                  <a:extLst>
                    <a:ext uri="{FF2B5EF4-FFF2-40B4-BE49-F238E27FC236}">
                      <a16:creationId xmlns:a16="http://schemas.microsoft.com/office/drawing/2014/main" id="{7C19560D-722B-4026-855F-DD9CF7016FDB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2" name="四角形: 角を丸くする 341">
                  <a:extLst>
                    <a:ext uri="{FF2B5EF4-FFF2-40B4-BE49-F238E27FC236}">
                      <a16:creationId xmlns:a16="http://schemas.microsoft.com/office/drawing/2014/main" id="{D93EE3D2-AF09-4871-B15C-E4966091D6EB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3" name="フリーフォーム: 図形 342">
                  <a:extLst>
                    <a:ext uri="{FF2B5EF4-FFF2-40B4-BE49-F238E27FC236}">
                      <a16:creationId xmlns:a16="http://schemas.microsoft.com/office/drawing/2014/main" id="{0D262D43-2053-41D6-BD28-362943608BA2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0ACA964C-1976-425F-8273-875BB4BC94BE}"/>
                  </a:ext>
                </a:extLst>
              </p:cNvPr>
              <p:cNvGrpSpPr/>
              <p:nvPr/>
            </p:nvGrpSpPr>
            <p:grpSpPr>
              <a:xfrm>
                <a:off x="7713568" y="5212403"/>
                <a:ext cx="1287992" cy="1778946"/>
                <a:chOff x="4164403" y="2050315"/>
                <a:chExt cx="1287993" cy="1778947"/>
              </a:xfrm>
            </p:grpSpPr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3AA1731-4691-4644-805D-38EFC385B021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2055147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4" name="四角形: 角を丸くする 333">
                  <a:extLst>
                    <a:ext uri="{FF2B5EF4-FFF2-40B4-BE49-F238E27FC236}">
                      <a16:creationId xmlns:a16="http://schemas.microsoft.com/office/drawing/2014/main" id="{9D7C4E1E-695B-4949-90D2-9F31032D8E6E}"/>
                    </a:ext>
                  </a:extLst>
                </p:cNvPr>
                <p:cNvSpPr/>
                <p:nvPr/>
              </p:nvSpPr>
              <p:spPr bwMode="auto">
                <a:xfrm>
                  <a:off x="4164403" y="2050315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5" name="楕円 334">
                  <a:extLst>
                    <a:ext uri="{FF2B5EF4-FFF2-40B4-BE49-F238E27FC236}">
                      <a16:creationId xmlns:a16="http://schemas.microsoft.com/office/drawing/2014/main" id="{E91E53BE-B02B-4EA2-96C6-560DC6704175}"/>
                    </a:ext>
                  </a:extLst>
                </p:cNvPr>
                <p:cNvSpPr/>
                <p:nvPr/>
              </p:nvSpPr>
              <p:spPr bwMode="auto">
                <a:xfrm>
                  <a:off x="5135562" y="3154712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36" name="グループ化 335">
                  <a:extLst>
                    <a:ext uri="{FF2B5EF4-FFF2-40B4-BE49-F238E27FC236}">
                      <a16:creationId xmlns:a16="http://schemas.microsoft.com/office/drawing/2014/main" id="{2EC2894C-FF7D-4F10-853D-F4BBDD8AEA34}"/>
                    </a:ext>
                  </a:extLst>
                </p:cNvPr>
                <p:cNvGrpSpPr/>
                <p:nvPr/>
              </p:nvGrpSpPr>
              <p:grpSpPr>
                <a:xfrm>
                  <a:off x="4429347" y="2380040"/>
                  <a:ext cx="757016" cy="865024"/>
                  <a:chOff x="4376960" y="2256662"/>
                  <a:chExt cx="861790" cy="984747"/>
                </a:xfrm>
              </p:grpSpPr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453662F3-E7B6-477B-8C7C-00492D6BCB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70084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85000"/>
                      <a:lumOff val="1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8" name="楕円 337">
                    <a:extLst>
                      <a:ext uri="{FF2B5EF4-FFF2-40B4-BE49-F238E27FC236}">
                        <a16:creationId xmlns:a16="http://schemas.microsoft.com/office/drawing/2014/main" id="{A198AD2F-393C-4898-AE45-5E1F640960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39" name="楕円 338">
                    <a:extLst>
                      <a:ext uri="{FF2B5EF4-FFF2-40B4-BE49-F238E27FC236}">
                        <a16:creationId xmlns:a16="http://schemas.microsoft.com/office/drawing/2014/main" id="{29084EFF-9EF8-4B16-A9E2-A6975790E8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40" name="楕円 339">
                    <a:extLst>
                      <a:ext uri="{FF2B5EF4-FFF2-40B4-BE49-F238E27FC236}">
                        <a16:creationId xmlns:a16="http://schemas.microsoft.com/office/drawing/2014/main" id="{A3C3FBA6-AABF-4663-B74F-1E0F88B2FA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A9EBE867-5481-478B-8F4C-AA39DB9FCDB7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320" name="角丸四角形 87">
                  <a:extLst>
                    <a:ext uri="{FF2B5EF4-FFF2-40B4-BE49-F238E27FC236}">
                      <a16:creationId xmlns:a16="http://schemas.microsoft.com/office/drawing/2014/main" id="{1B65BBFD-D198-4996-8137-C5381DD5BD54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21" name="グループ化 320">
                  <a:extLst>
                    <a:ext uri="{FF2B5EF4-FFF2-40B4-BE49-F238E27FC236}">
                      <a16:creationId xmlns:a16="http://schemas.microsoft.com/office/drawing/2014/main" id="{33850970-5286-4900-B11C-EDDAF452CBF4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22" name="グループ化 321">
                    <a:extLst>
                      <a:ext uri="{FF2B5EF4-FFF2-40B4-BE49-F238E27FC236}">
                        <a16:creationId xmlns:a16="http://schemas.microsoft.com/office/drawing/2014/main" id="{64F0B6B7-901C-412F-92A8-CAC62E23568E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24" name="角丸四角形 100">
                      <a:extLst>
                        <a:ext uri="{FF2B5EF4-FFF2-40B4-BE49-F238E27FC236}">
                          <a16:creationId xmlns:a16="http://schemas.microsoft.com/office/drawing/2014/main" id="{ACD7A248-245C-4D76-8F89-1E9F6D4A3D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5" name="角丸四角形 101">
                      <a:extLst>
                        <a:ext uri="{FF2B5EF4-FFF2-40B4-BE49-F238E27FC236}">
                          <a16:creationId xmlns:a16="http://schemas.microsoft.com/office/drawing/2014/main" id="{D20D000F-83B3-41FE-9693-2FF606B69EB2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6" name="角丸四角形 102">
                      <a:extLst>
                        <a:ext uri="{FF2B5EF4-FFF2-40B4-BE49-F238E27FC236}">
                          <a16:creationId xmlns:a16="http://schemas.microsoft.com/office/drawing/2014/main" id="{68993266-0B00-481E-9808-68C73B7693E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7" name="角丸四角形 103">
                      <a:extLst>
                        <a:ext uri="{FF2B5EF4-FFF2-40B4-BE49-F238E27FC236}">
                          <a16:creationId xmlns:a16="http://schemas.microsoft.com/office/drawing/2014/main" id="{AF1218D4-F611-4893-B47D-F5408DF80709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8" name="角丸四角形 105">
                      <a:extLst>
                        <a:ext uri="{FF2B5EF4-FFF2-40B4-BE49-F238E27FC236}">
                          <a16:creationId xmlns:a16="http://schemas.microsoft.com/office/drawing/2014/main" id="{F3862E9B-8D2F-404E-8107-B3B664F928A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29" name="角丸四角形 106">
                      <a:extLst>
                        <a:ext uri="{FF2B5EF4-FFF2-40B4-BE49-F238E27FC236}">
                          <a16:creationId xmlns:a16="http://schemas.microsoft.com/office/drawing/2014/main" id="{0647DC16-C179-4CC1-9C10-9AF051AD572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0" name="角丸四角形 107">
                      <a:extLst>
                        <a:ext uri="{FF2B5EF4-FFF2-40B4-BE49-F238E27FC236}">
                          <a16:creationId xmlns:a16="http://schemas.microsoft.com/office/drawing/2014/main" id="{0591D5DA-17B9-4FF8-AD40-0E3CA0EC6D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1" name="角丸四角形 108">
                      <a:extLst>
                        <a:ext uri="{FF2B5EF4-FFF2-40B4-BE49-F238E27FC236}">
                          <a16:creationId xmlns:a16="http://schemas.microsoft.com/office/drawing/2014/main" id="{DAA48A2D-C396-44C5-80C3-A7DB1D72F0A4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32" name="角丸四角形 104">
                      <a:extLst>
                        <a:ext uri="{FF2B5EF4-FFF2-40B4-BE49-F238E27FC236}">
                          <a16:creationId xmlns:a16="http://schemas.microsoft.com/office/drawing/2014/main" id="{4278954C-7358-4659-994E-D5D0E190B251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23" name="円/楕円 99">
                    <a:extLst>
                      <a:ext uri="{FF2B5EF4-FFF2-40B4-BE49-F238E27FC236}">
                        <a16:creationId xmlns:a16="http://schemas.microsoft.com/office/drawing/2014/main" id="{1986EC30-9752-4347-981D-495F3E3EBEB0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F3A038AD-FBDD-4CE2-A523-ED9BB4EA6EE4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307" name="角丸四角形 87">
                  <a:extLst>
                    <a:ext uri="{FF2B5EF4-FFF2-40B4-BE49-F238E27FC236}">
                      <a16:creationId xmlns:a16="http://schemas.microsoft.com/office/drawing/2014/main" id="{24CB1BCD-2A39-47A6-9592-55CA51034F31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84A73F51-DDA6-4747-A9A5-22FF76770A15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309" name="グループ化 308">
                    <a:extLst>
                      <a:ext uri="{FF2B5EF4-FFF2-40B4-BE49-F238E27FC236}">
                        <a16:creationId xmlns:a16="http://schemas.microsoft.com/office/drawing/2014/main" id="{2C8164AA-AAB4-49E8-98CA-2BEF84DBE15A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311" name="角丸四角形 100">
                      <a:extLst>
                        <a:ext uri="{FF2B5EF4-FFF2-40B4-BE49-F238E27FC236}">
                          <a16:creationId xmlns:a16="http://schemas.microsoft.com/office/drawing/2014/main" id="{B81B5E1F-ADB1-4A02-AFDE-2C8B780290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2" name="角丸四角形 101">
                      <a:extLst>
                        <a:ext uri="{FF2B5EF4-FFF2-40B4-BE49-F238E27FC236}">
                          <a16:creationId xmlns:a16="http://schemas.microsoft.com/office/drawing/2014/main" id="{67A71165-29B4-45B3-8B9F-194516BF7EC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3" name="角丸四角形 102">
                      <a:extLst>
                        <a:ext uri="{FF2B5EF4-FFF2-40B4-BE49-F238E27FC236}">
                          <a16:creationId xmlns:a16="http://schemas.microsoft.com/office/drawing/2014/main" id="{A9C06ECB-4225-4E62-8F48-ED3C9972C48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4" name="角丸四角形 103">
                      <a:extLst>
                        <a:ext uri="{FF2B5EF4-FFF2-40B4-BE49-F238E27FC236}">
                          <a16:creationId xmlns:a16="http://schemas.microsoft.com/office/drawing/2014/main" id="{96D88C39-D3A4-4C1D-97CA-D01FBBC789F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5" name="角丸四角形 105">
                      <a:extLst>
                        <a:ext uri="{FF2B5EF4-FFF2-40B4-BE49-F238E27FC236}">
                          <a16:creationId xmlns:a16="http://schemas.microsoft.com/office/drawing/2014/main" id="{2D6C307A-FE7A-4336-9412-653E6DBD410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6" name="角丸四角形 106">
                      <a:extLst>
                        <a:ext uri="{FF2B5EF4-FFF2-40B4-BE49-F238E27FC236}">
                          <a16:creationId xmlns:a16="http://schemas.microsoft.com/office/drawing/2014/main" id="{2A9AB2BD-0BF2-4B83-ABB5-B4C56243BB8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7" name="角丸四角形 107">
                      <a:extLst>
                        <a:ext uri="{FF2B5EF4-FFF2-40B4-BE49-F238E27FC236}">
                          <a16:creationId xmlns:a16="http://schemas.microsoft.com/office/drawing/2014/main" id="{57018F44-B780-48CA-B3FD-17B0CA48755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8" name="角丸四角形 108">
                      <a:extLst>
                        <a:ext uri="{FF2B5EF4-FFF2-40B4-BE49-F238E27FC236}">
                          <a16:creationId xmlns:a16="http://schemas.microsoft.com/office/drawing/2014/main" id="{42EBBF16-C235-4231-B4A3-A80FFC072C03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319" name="角丸四角形 104">
                      <a:extLst>
                        <a:ext uri="{FF2B5EF4-FFF2-40B4-BE49-F238E27FC236}">
                          <a16:creationId xmlns:a16="http://schemas.microsoft.com/office/drawing/2014/main" id="{E105ADCC-F126-4943-AA96-59CBD701117F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310" name="円/楕円 99">
                    <a:extLst>
                      <a:ext uri="{FF2B5EF4-FFF2-40B4-BE49-F238E27FC236}">
                        <a16:creationId xmlns:a16="http://schemas.microsoft.com/office/drawing/2014/main" id="{E1C8C9B9-83F6-4697-8DAB-D7C9DB578062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433D5E14-C1F8-4AD8-9C34-F0A0E6A33642}"/>
                </a:ext>
              </a:extLst>
            </p:cNvPr>
            <p:cNvGrpSpPr/>
            <p:nvPr/>
          </p:nvGrpSpPr>
          <p:grpSpPr>
            <a:xfrm rot="10800000">
              <a:off x="6664811" y="5536406"/>
              <a:ext cx="316648" cy="500090"/>
              <a:chOff x="1120371" y="3531798"/>
              <a:chExt cx="270280" cy="426860"/>
            </a:xfrm>
          </p:grpSpPr>
          <p:sp>
            <p:nvSpPr>
              <p:cNvPr id="294" name="台形 293">
                <a:extLst>
                  <a:ext uri="{FF2B5EF4-FFF2-40B4-BE49-F238E27FC236}">
                    <a16:creationId xmlns:a16="http://schemas.microsoft.com/office/drawing/2014/main" id="{8D6A267A-D38A-4ABA-9F0D-FB5AC112E154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5A997741-0C48-4071-839F-C0C6D8781DFF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AC1D9B92-BAA7-4E85-8A9D-80FC747DC4EB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楕円 296">
                <a:extLst>
                  <a:ext uri="{FF2B5EF4-FFF2-40B4-BE49-F238E27FC236}">
                    <a16:creationId xmlns:a16="http://schemas.microsoft.com/office/drawing/2014/main" id="{85003674-B8DE-4FB5-844D-D458D82B618F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375F4760-6A5F-4580-99AF-2BFAC64FCFBB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D7EA34A4-8164-45B9-9320-8C2BD82AAB6C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1CB6681F-16C2-4492-B8E5-BF8EC51FDC6D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250B1425-C193-4CF1-A3CC-67773A94CDD8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3" name="正方形/長方形 292">
              <a:extLst>
                <a:ext uri="{FF2B5EF4-FFF2-40B4-BE49-F238E27FC236}">
                  <a16:creationId xmlns:a16="http://schemas.microsoft.com/office/drawing/2014/main" id="{AE1A2DA7-EB25-467A-ACAC-A305442CB24A}"/>
                </a:ext>
              </a:extLst>
            </p:cNvPr>
            <p:cNvSpPr/>
            <p:nvPr/>
          </p:nvSpPr>
          <p:spPr bwMode="auto">
            <a:xfrm>
              <a:off x="6049862" y="4751540"/>
              <a:ext cx="1587594" cy="134702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4975B874-E7C3-4756-92E7-AEB248363C55}"/>
              </a:ext>
            </a:extLst>
          </p:cNvPr>
          <p:cNvGrpSpPr/>
          <p:nvPr/>
        </p:nvGrpSpPr>
        <p:grpSpPr>
          <a:xfrm>
            <a:off x="8041672" y="4735549"/>
            <a:ext cx="1446728" cy="1572870"/>
            <a:chOff x="8041672" y="4735549"/>
            <a:chExt cx="1446728" cy="1572870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0BA828F1-AE26-4546-90E8-0ED997CC46FB}"/>
                </a:ext>
              </a:extLst>
            </p:cNvPr>
            <p:cNvGrpSpPr/>
            <p:nvPr/>
          </p:nvGrpSpPr>
          <p:grpSpPr>
            <a:xfrm>
              <a:off x="8152261" y="5774659"/>
              <a:ext cx="401498" cy="481027"/>
              <a:chOff x="6448270" y="2910364"/>
              <a:chExt cx="677803" cy="812063"/>
            </a:xfrm>
          </p:grpSpPr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15F9B5B3-1340-4013-8C72-EA4E1DEDCFE5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9EE3C5BF-3EE3-43CD-A4F8-B383380AF80B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9CE63D6D-6CEC-4501-9F45-F45F7922AA57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04DD71C3-3428-4442-844B-5D764F23AC59}"/>
                </a:ext>
              </a:extLst>
            </p:cNvPr>
            <p:cNvGrpSpPr/>
            <p:nvPr/>
          </p:nvGrpSpPr>
          <p:grpSpPr>
            <a:xfrm>
              <a:off x="8367971" y="5774659"/>
              <a:ext cx="401498" cy="481027"/>
              <a:chOff x="6448270" y="2910364"/>
              <a:chExt cx="677803" cy="812063"/>
            </a:xfrm>
          </p:grpSpPr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7FFBB24F-912E-4041-A7D1-61741A0FCBF5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4E79B329-264E-4B08-B4B6-5A22AF9758C4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7C24E71A-B78B-4E27-B7E8-96C8D4EB7939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1AC86FD0-AECD-4491-A53E-13D8D25171E6}"/>
                </a:ext>
              </a:extLst>
            </p:cNvPr>
            <p:cNvGrpSpPr/>
            <p:nvPr/>
          </p:nvGrpSpPr>
          <p:grpSpPr>
            <a:xfrm rot="20700000">
              <a:off x="8063712" y="4883443"/>
              <a:ext cx="762945" cy="1050901"/>
              <a:chOff x="4164403" y="1989492"/>
              <a:chExt cx="1287993" cy="1774115"/>
            </a:xfrm>
            <a:solidFill>
              <a:srgbClr val="FFFF99"/>
            </a:solidFill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C9EDA453-0267-4C52-B1B8-4DA17C0D1E26}"/>
                  </a:ext>
                </a:extLst>
              </p:cNvPr>
              <p:cNvSpPr/>
              <p:nvPr/>
            </p:nvSpPr>
            <p:spPr bwMode="auto">
              <a:xfrm rot="10800000">
                <a:off x="4166707" y="1989492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77716F0B-B760-4563-A9F1-67C272626C94}"/>
                  </a:ext>
                </a:extLst>
              </p:cNvPr>
              <p:cNvSpPr/>
              <p:nvPr/>
            </p:nvSpPr>
            <p:spPr bwMode="auto">
              <a:xfrm>
                <a:off x="4164403" y="1990090"/>
                <a:ext cx="1285689" cy="1626155"/>
              </a:xfrm>
              <a:prstGeom prst="roundRect">
                <a:avLst>
                  <a:gd name="adj" fmla="val 11851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69" name="グループ化 368">
                <a:extLst>
                  <a:ext uri="{FF2B5EF4-FFF2-40B4-BE49-F238E27FC236}">
                    <a16:creationId xmlns:a16="http://schemas.microsoft.com/office/drawing/2014/main" id="{20A10DDD-2121-4860-9BCC-C7A0EFFF726C}"/>
                  </a:ext>
                </a:extLst>
              </p:cNvPr>
              <p:cNvGrpSpPr/>
              <p:nvPr/>
            </p:nvGrpSpPr>
            <p:grpSpPr>
              <a:xfrm>
                <a:off x="4429347" y="2374980"/>
                <a:ext cx="757016" cy="853234"/>
                <a:chOff x="4376960" y="2250901"/>
                <a:chExt cx="861790" cy="971325"/>
              </a:xfrm>
              <a:grpFill/>
            </p:grpSpPr>
            <p:sp>
              <p:nvSpPr>
                <p:cNvPr id="370" name="フリーフォーム: 図形 369">
                  <a:extLst>
                    <a:ext uri="{FF2B5EF4-FFF2-40B4-BE49-F238E27FC236}">
                      <a16:creationId xmlns:a16="http://schemas.microsoft.com/office/drawing/2014/main" id="{F5EBC64A-0A46-4289-ACCB-B426EF221C56}"/>
                    </a:ext>
                  </a:extLst>
                </p:cNvPr>
                <p:cNvSpPr/>
                <p:nvPr/>
              </p:nvSpPr>
              <p:spPr bwMode="auto">
                <a:xfrm>
                  <a:off x="4376960" y="2250901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1" name="楕円 370">
                  <a:extLst>
                    <a:ext uri="{FF2B5EF4-FFF2-40B4-BE49-F238E27FC236}">
                      <a16:creationId xmlns:a16="http://schemas.microsoft.com/office/drawing/2014/main" id="{C2DBF5A5-0EAC-46B8-8229-73FD45510515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50000"/>
                    <a:lumOff val="5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EC10E6F3-E8A0-4259-A100-3C2CA274C469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69C996EE-17E1-470F-BBF5-651C84A5AF51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51" name="四角形: 角を丸くする 350">
              <a:extLst>
                <a:ext uri="{FF2B5EF4-FFF2-40B4-BE49-F238E27FC236}">
                  <a16:creationId xmlns:a16="http://schemas.microsoft.com/office/drawing/2014/main" id="{E5309838-5494-489C-8EC5-FE980BE97A7C}"/>
                </a:ext>
              </a:extLst>
            </p:cNvPr>
            <p:cNvSpPr/>
            <p:nvPr/>
          </p:nvSpPr>
          <p:spPr bwMode="auto">
            <a:xfrm rot="900000">
              <a:off x="8041672" y="5607128"/>
              <a:ext cx="573091" cy="134431"/>
            </a:xfrm>
            <a:prstGeom prst="roundRect">
              <a:avLst>
                <a:gd name="adj" fmla="val 50000"/>
              </a:avLst>
            </a:prstGeom>
            <a:solidFill>
              <a:srgbClr val="FFFF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25E6B27D-1729-47BD-852D-CA8631154EA6}"/>
                </a:ext>
              </a:extLst>
            </p:cNvPr>
            <p:cNvGrpSpPr/>
            <p:nvPr/>
          </p:nvGrpSpPr>
          <p:grpSpPr>
            <a:xfrm rot="20700000">
              <a:off x="8259340" y="5016403"/>
              <a:ext cx="302708" cy="478074"/>
              <a:chOff x="1120371" y="3531798"/>
              <a:chExt cx="270280" cy="426860"/>
            </a:xfrm>
          </p:grpSpPr>
          <p:sp>
            <p:nvSpPr>
              <p:cNvPr id="359" name="台形 358">
                <a:extLst>
                  <a:ext uri="{FF2B5EF4-FFF2-40B4-BE49-F238E27FC236}">
                    <a16:creationId xmlns:a16="http://schemas.microsoft.com/office/drawing/2014/main" id="{FFFCCCE8-2CD3-4F4C-948A-1C2187F269C0}"/>
                  </a:ext>
                </a:extLst>
              </p:cNvPr>
              <p:cNvSpPr/>
              <p:nvPr/>
            </p:nvSpPr>
            <p:spPr bwMode="auto">
              <a:xfrm>
                <a:off x="1235654" y="3531798"/>
                <a:ext cx="45719" cy="179372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51E97861-5C89-498F-A50E-73D1E42BF7E4}"/>
                  </a:ext>
                </a:extLst>
              </p:cNvPr>
              <p:cNvSpPr/>
              <p:nvPr/>
            </p:nvSpPr>
            <p:spPr bwMode="auto">
              <a:xfrm rot="20700000">
                <a:off x="1146305" y="3576369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1" name="台形 360">
                <a:extLst>
                  <a:ext uri="{FF2B5EF4-FFF2-40B4-BE49-F238E27FC236}">
                    <a16:creationId xmlns:a16="http://schemas.microsoft.com/office/drawing/2014/main" id="{5B81A540-EA8A-437D-A700-D6D7FA2543B3}"/>
                  </a:ext>
                </a:extLst>
              </p:cNvPr>
              <p:cNvSpPr/>
              <p:nvPr/>
            </p:nvSpPr>
            <p:spPr bwMode="auto">
              <a:xfrm rot="900000" flipH="1">
                <a:off x="1324895" y="3576368"/>
                <a:ext cx="45719" cy="158406"/>
              </a:xfrm>
              <a:prstGeom prst="trapezoid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70C3A717-123C-49E3-BC0E-76A04E4BFBC1}"/>
                  </a:ext>
                </a:extLst>
              </p:cNvPr>
              <p:cNvSpPr/>
              <p:nvPr/>
            </p:nvSpPr>
            <p:spPr bwMode="auto">
              <a:xfrm>
                <a:off x="1120371" y="3688380"/>
                <a:ext cx="270280" cy="270278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97D092F5-5A87-4C14-8AC6-DF832FDB230E}"/>
                  </a:ext>
                </a:extLst>
              </p:cNvPr>
              <p:cNvSpPr/>
              <p:nvPr/>
            </p:nvSpPr>
            <p:spPr bwMode="auto">
              <a:xfrm>
                <a:off x="1158472" y="3724464"/>
                <a:ext cx="194078" cy="194076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DDD4685F-F568-44C4-B351-1888A3B3DE52}"/>
                  </a:ext>
                </a:extLst>
              </p:cNvPr>
              <p:cNvSpPr/>
              <p:nvPr/>
            </p:nvSpPr>
            <p:spPr bwMode="auto">
              <a:xfrm>
                <a:off x="1194191" y="3760183"/>
                <a:ext cx="122640" cy="122638"/>
              </a:xfrm>
              <a:prstGeom prst="ellipse">
                <a:avLst/>
              </a:prstGeom>
              <a:solidFill>
                <a:srgbClr val="9933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3B34A8B7-0882-426A-8A31-D0291DB76940}"/>
                  </a:ext>
                </a:extLst>
              </p:cNvPr>
              <p:cNvSpPr/>
              <p:nvPr/>
            </p:nvSpPr>
            <p:spPr bwMode="auto">
              <a:xfrm>
                <a:off x="1228873" y="3741537"/>
                <a:ext cx="86942" cy="869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EE5C4F51-3975-4F09-A775-83977E06E98F}"/>
                  </a:ext>
                </a:extLst>
              </p:cNvPr>
              <p:cNvSpPr/>
              <p:nvPr/>
            </p:nvSpPr>
            <p:spPr bwMode="auto">
              <a:xfrm>
                <a:off x="1201702" y="3846519"/>
                <a:ext cx="54342" cy="5434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B9B54459-8F54-4ED7-B6B7-D6085FEE09C7}"/>
                </a:ext>
              </a:extLst>
            </p:cNvPr>
            <p:cNvSpPr/>
            <p:nvPr/>
          </p:nvSpPr>
          <p:spPr bwMode="auto">
            <a:xfrm>
              <a:off x="8496108" y="4735549"/>
              <a:ext cx="992292" cy="1572870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8F5A8A0E-EF90-4C45-9FB8-1230EA69A5AA}"/>
                </a:ext>
              </a:extLst>
            </p:cNvPr>
            <p:cNvGrpSpPr/>
            <p:nvPr/>
          </p:nvGrpSpPr>
          <p:grpSpPr>
            <a:xfrm rot="16200000">
              <a:off x="8399392" y="5545776"/>
              <a:ext cx="193432" cy="115302"/>
              <a:chOff x="5413104" y="2795649"/>
              <a:chExt cx="426734" cy="252915"/>
            </a:xfrm>
          </p:grpSpPr>
          <p:sp>
            <p:nvSpPr>
              <p:cNvPr id="355" name="角丸四角形 583">
                <a:extLst>
                  <a:ext uri="{FF2B5EF4-FFF2-40B4-BE49-F238E27FC236}">
                    <a16:creationId xmlns:a16="http://schemas.microsoft.com/office/drawing/2014/main" id="{F4195E39-1C25-4758-A5E9-600769EE9182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6" name="角丸四角形 584">
                <a:extLst>
                  <a:ext uri="{FF2B5EF4-FFF2-40B4-BE49-F238E27FC236}">
                    <a16:creationId xmlns:a16="http://schemas.microsoft.com/office/drawing/2014/main" id="{C2FDB538-E8B5-4C2B-A710-CF6069F7521A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7" name="角丸四角形 585">
                <a:extLst>
                  <a:ext uri="{FF2B5EF4-FFF2-40B4-BE49-F238E27FC236}">
                    <a16:creationId xmlns:a16="http://schemas.microsoft.com/office/drawing/2014/main" id="{56C3B48B-D0ED-4B24-9EEC-425140662868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8" name="角丸四角形 586">
                <a:extLst>
                  <a:ext uri="{FF2B5EF4-FFF2-40B4-BE49-F238E27FC236}">
                    <a16:creationId xmlns:a16="http://schemas.microsoft.com/office/drawing/2014/main" id="{EF4C60EB-CE69-402B-9034-7D9372EAB6AA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80" name="グループ化 379">
            <a:extLst>
              <a:ext uri="{FF2B5EF4-FFF2-40B4-BE49-F238E27FC236}">
                <a16:creationId xmlns:a16="http://schemas.microsoft.com/office/drawing/2014/main" id="{DE73CFA7-0E47-41E5-8D6E-6874C4F97707}"/>
              </a:ext>
            </a:extLst>
          </p:cNvPr>
          <p:cNvGrpSpPr/>
          <p:nvPr/>
        </p:nvGrpSpPr>
        <p:grpSpPr>
          <a:xfrm>
            <a:off x="815604" y="842151"/>
            <a:ext cx="876749" cy="1554276"/>
            <a:chOff x="815604" y="842151"/>
            <a:chExt cx="876749" cy="1554276"/>
          </a:xfrm>
        </p:grpSpPr>
        <p:grpSp>
          <p:nvGrpSpPr>
            <p:cNvPr id="381" name="グループ化 380">
              <a:extLst>
                <a:ext uri="{FF2B5EF4-FFF2-40B4-BE49-F238E27FC236}">
                  <a16:creationId xmlns:a16="http://schemas.microsoft.com/office/drawing/2014/main" id="{27986C2E-F954-4FC4-82FD-C3274B459AA9}"/>
                </a:ext>
              </a:extLst>
            </p:cNvPr>
            <p:cNvGrpSpPr/>
            <p:nvPr/>
          </p:nvGrpSpPr>
          <p:grpSpPr>
            <a:xfrm>
              <a:off x="815604" y="842151"/>
              <a:ext cx="876749" cy="1554276"/>
              <a:chOff x="4164403" y="1216593"/>
              <a:chExt cx="1287993" cy="2283318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67246B39-19F2-4869-A7B6-FE640B3EE5A1}"/>
                  </a:ext>
                </a:extLst>
              </p:cNvPr>
              <p:cNvSpPr/>
              <p:nvPr/>
            </p:nvSpPr>
            <p:spPr bwMode="auto">
              <a:xfrm>
                <a:off x="4970813" y="1276000"/>
                <a:ext cx="230379" cy="616300"/>
              </a:xfrm>
              <a:custGeom>
                <a:avLst/>
                <a:gdLst>
                  <a:gd name="connsiteX0" fmla="*/ 0 w 309524"/>
                  <a:gd name="connsiteY0" fmla="*/ 0 h 828022"/>
                  <a:gd name="connsiteX1" fmla="*/ 44192 w 309524"/>
                  <a:gd name="connsiteY1" fmla="*/ 13718 h 828022"/>
                  <a:gd name="connsiteX2" fmla="*/ 309524 w 309524"/>
                  <a:gd name="connsiteY2" fmla="*/ 414011 h 828022"/>
                  <a:gd name="connsiteX3" fmla="*/ 44192 w 309524"/>
                  <a:gd name="connsiteY3" fmla="*/ 814304 h 828022"/>
                  <a:gd name="connsiteX4" fmla="*/ 0 w 309524"/>
                  <a:gd name="connsiteY4" fmla="*/ 828022 h 828022"/>
                  <a:gd name="connsiteX5" fmla="*/ 0 w 309524"/>
                  <a:gd name="connsiteY5" fmla="*/ 719634 h 828022"/>
                  <a:gd name="connsiteX6" fmla="*/ 3712 w 309524"/>
                  <a:gd name="connsiteY6" fmla="*/ 718482 h 828022"/>
                  <a:gd name="connsiteX7" fmla="*/ 205528 w 309524"/>
                  <a:gd name="connsiteY7" fmla="*/ 414011 h 828022"/>
                  <a:gd name="connsiteX8" fmla="*/ 3712 w 309524"/>
                  <a:gd name="connsiteY8" fmla="*/ 109541 h 828022"/>
                  <a:gd name="connsiteX9" fmla="*/ 0 w 309524"/>
                  <a:gd name="connsiteY9" fmla="*/ 108388 h 828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09524" h="828022">
                    <a:moveTo>
                      <a:pt x="0" y="0"/>
                    </a:moveTo>
                    <a:lnTo>
                      <a:pt x="44192" y="13718"/>
                    </a:lnTo>
                    <a:cubicBezTo>
                      <a:pt x="200117" y="79668"/>
                      <a:pt x="309524" y="234063"/>
                      <a:pt x="309524" y="414011"/>
                    </a:cubicBezTo>
                    <a:cubicBezTo>
                      <a:pt x="309524" y="593959"/>
                      <a:pt x="200117" y="748354"/>
                      <a:pt x="44192" y="814304"/>
                    </a:cubicBezTo>
                    <a:lnTo>
                      <a:pt x="0" y="828022"/>
                    </a:lnTo>
                    <a:lnTo>
                      <a:pt x="0" y="719634"/>
                    </a:lnTo>
                    <a:lnTo>
                      <a:pt x="3712" y="718482"/>
                    </a:lnTo>
                    <a:cubicBezTo>
                      <a:pt x="122311" y="668318"/>
                      <a:pt x="205528" y="550883"/>
                      <a:pt x="205528" y="414011"/>
                    </a:cubicBezTo>
                    <a:cubicBezTo>
                      <a:pt x="205528" y="277139"/>
                      <a:pt x="122311" y="159704"/>
                      <a:pt x="3712" y="109541"/>
                    </a:cubicBezTo>
                    <a:lnTo>
                      <a:pt x="0" y="108388"/>
                    </a:ln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AFD311D0-C6D6-40C7-9AE8-0F3521FF4831}"/>
                  </a:ext>
                </a:extLst>
              </p:cNvPr>
              <p:cNvSpPr/>
              <p:nvPr/>
            </p:nvSpPr>
            <p:spPr bwMode="auto">
              <a:xfrm>
                <a:off x="4166707" y="1699890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FFFFFF">
                  <a:lumMod val="50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四角形: 上の 2 つの角を丸める 388">
                <a:extLst>
                  <a:ext uri="{FF2B5EF4-FFF2-40B4-BE49-F238E27FC236}">
                    <a16:creationId xmlns:a16="http://schemas.microsoft.com/office/drawing/2014/main" id="{3D55039D-3C9F-4534-8ECD-93F2BF46DCD8}"/>
                  </a:ext>
                </a:extLst>
              </p:cNvPr>
              <p:cNvSpPr/>
              <p:nvPr/>
            </p:nvSpPr>
            <p:spPr bwMode="auto">
              <a:xfrm rot="10800000">
                <a:off x="4755500" y="1388039"/>
                <a:ext cx="114950" cy="418920"/>
              </a:xfrm>
              <a:prstGeom prst="round2SameRect">
                <a:avLst>
                  <a:gd name="adj1" fmla="val 35051"/>
                  <a:gd name="adj2" fmla="val 0"/>
                </a:avLst>
              </a:pr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四角形: 上の 2 つの角を丸める 389">
                <a:extLst>
                  <a:ext uri="{FF2B5EF4-FFF2-40B4-BE49-F238E27FC236}">
                    <a16:creationId xmlns:a16="http://schemas.microsoft.com/office/drawing/2014/main" id="{D842096F-2260-4C84-97C7-85EB351A9C5C}"/>
                  </a:ext>
                </a:extLst>
              </p:cNvPr>
              <p:cNvSpPr/>
              <p:nvPr/>
            </p:nvSpPr>
            <p:spPr bwMode="auto">
              <a:xfrm rot="10800000">
                <a:off x="4622150" y="1286500"/>
                <a:ext cx="381650" cy="9780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四角形: 上の 2 つの角を丸める 390">
                <a:extLst>
                  <a:ext uri="{FF2B5EF4-FFF2-40B4-BE49-F238E27FC236}">
                    <a16:creationId xmlns:a16="http://schemas.microsoft.com/office/drawing/2014/main" id="{8A1A04C4-E00D-4B02-834B-1EE574B75B84}"/>
                  </a:ext>
                </a:extLst>
              </p:cNvPr>
              <p:cNvSpPr/>
              <p:nvPr/>
            </p:nvSpPr>
            <p:spPr bwMode="auto">
              <a:xfrm rot="10800000">
                <a:off x="4493480" y="1216593"/>
                <a:ext cx="638990" cy="11061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A119DF54-DEC1-4606-8F8A-8508E09FA791}"/>
                  </a:ext>
                </a:extLst>
              </p:cNvPr>
              <p:cNvSpPr/>
              <p:nvPr/>
            </p:nvSpPr>
            <p:spPr bwMode="auto">
              <a:xfrm>
                <a:off x="4164403" y="1873756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7E299060-55DA-48A8-B245-BACEFFAC0497}"/>
                  </a:ext>
                </a:extLst>
              </p:cNvPr>
              <p:cNvSpPr/>
              <p:nvPr/>
            </p:nvSpPr>
            <p:spPr bwMode="auto">
              <a:xfrm>
                <a:off x="5135562" y="3016909"/>
                <a:ext cx="117476" cy="117476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CAACBEC0-3F78-422D-94FF-06FEAD0A337E}"/>
                  </a:ext>
                </a:extLst>
              </p:cNvPr>
              <p:cNvGrpSpPr/>
              <p:nvPr/>
            </p:nvGrpSpPr>
            <p:grpSpPr>
              <a:xfrm>
                <a:off x="4429347" y="2272442"/>
                <a:ext cx="757016" cy="864612"/>
                <a:chOff x="4376960" y="2134172"/>
                <a:chExt cx="861790" cy="984278"/>
              </a:xfrm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9DA5240-9784-4A04-86DB-A0E939AA0FCC}"/>
                    </a:ext>
                  </a:extLst>
                </p:cNvPr>
                <p:cNvSpPr/>
                <p:nvPr/>
              </p:nvSpPr>
              <p:spPr bwMode="auto">
                <a:xfrm>
                  <a:off x="4376960" y="2134172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218B3D4E-6BD1-4BC7-998A-2DC0B8A69A92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C40877F9-16AA-45E1-A14A-8F26EAB51761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3941C0ED-5CB2-43AA-B661-F1D1BEB57A85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6B62DE47-79A1-4CB3-956E-879061C6E14A}"/>
                </a:ext>
              </a:extLst>
            </p:cNvPr>
            <p:cNvGrpSpPr/>
            <p:nvPr/>
          </p:nvGrpSpPr>
          <p:grpSpPr>
            <a:xfrm>
              <a:off x="1155936" y="1792837"/>
              <a:ext cx="196614" cy="196614"/>
              <a:chOff x="1155936" y="1792837"/>
              <a:chExt cx="196614" cy="196614"/>
            </a:xfrm>
          </p:grpSpPr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E42C5447-B0CB-42CA-A4E6-9E6F3EE45F44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5AF23D10-E355-4A60-888E-3F736F158504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9DC48250-0859-4745-9CCA-26BED03BFC14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3A3FAD1D-6C8A-4CDE-8B91-EEB83E50736E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9075ED1A-C418-494C-BC19-1913513B177E}"/>
              </a:ext>
            </a:extLst>
          </p:cNvPr>
          <p:cNvGrpSpPr/>
          <p:nvPr/>
        </p:nvGrpSpPr>
        <p:grpSpPr>
          <a:xfrm>
            <a:off x="2309526" y="842151"/>
            <a:ext cx="1518350" cy="1541405"/>
            <a:chOff x="2309526" y="842151"/>
            <a:chExt cx="1518350" cy="1541405"/>
          </a:xfrm>
        </p:grpSpPr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3D311251-3200-470A-97E2-CE5D520047DE}"/>
                </a:ext>
              </a:extLst>
            </p:cNvPr>
            <p:cNvGrpSpPr/>
            <p:nvPr/>
          </p:nvGrpSpPr>
          <p:grpSpPr>
            <a:xfrm>
              <a:off x="2309526" y="842151"/>
              <a:ext cx="1518350" cy="1541405"/>
              <a:chOff x="3947323" y="1211997"/>
              <a:chExt cx="2409485" cy="2446072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2C6D7230-91B5-49D8-B1EC-D92D697CB2D3}"/>
                  </a:ext>
                </a:extLst>
              </p:cNvPr>
              <p:cNvGrpSpPr/>
              <p:nvPr/>
            </p:nvGrpSpPr>
            <p:grpSpPr>
              <a:xfrm>
                <a:off x="3994265" y="2846006"/>
                <a:ext cx="677803" cy="812063"/>
                <a:chOff x="6448270" y="2910364"/>
                <a:chExt cx="677803" cy="812063"/>
              </a:xfrm>
            </p:grpSpPr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45C56BFD-9429-4DDE-8B44-CE577D4160E6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B6CF432D-1A7F-4C96-AF20-5048B69021D3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20365242-F085-447F-8E3D-CA1152C6C6B9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04CB6161-71C4-4B15-A76E-66830EFA329A}"/>
                  </a:ext>
                </a:extLst>
              </p:cNvPr>
              <p:cNvGrpSpPr/>
              <p:nvPr/>
            </p:nvGrpSpPr>
            <p:grpSpPr>
              <a:xfrm flipH="1">
                <a:off x="5679005" y="2846006"/>
                <a:ext cx="677803" cy="812063"/>
                <a:chOff x="6448270" y="2910364"/>
                <a:chExt cx="677803" cy="812063"/>
              </a:xfrm>
            </p:grpSpPr>
            <p:sp>
              <p:nvSpPr>
                <p:cNvPr id="433" name="フリーフォーム: 図形 432">
                  <a:extLst>
                    <a:ext uri="{FF2B5EF4-FFF2-40B4-BE49-F238E27FC236}">
                      <a16:creationId xmlns:a16="http://schemas.microsoft.com/office/drawing/2014/main" id="{D42DA9FE-988C-4A03-94D2-62717B8D3431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202A6DEB-6A58-4F0D-9113-A16083910065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5" name="フリーフォーム: 図形 434">
                  <a:extLst>
                    <a:ext uri="{FF2B5EF4-FFF2-40B4-BE49-F238E27FC236}">
                      <a16:creationId xmlns:a16="http://schemas.microsoft.com/office/drawing/2014/main" id="{0593FE0D-D1F8-4212-A88F-2A5A7DF29E51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1E4393AE-3B0D-47D4-9EB8-F8A89D34E081}"/>
                  </a:ext>
                </a:extLst>
              </p:cNvPr>
              <p:cNvGrpSpPr/>
              <p:nvPr/>
            </p:nvGrpSpPr>
            <p:grpSpPr>
              <a:xfrm>
                <a:off x="4511263" y="1211997"/>
                <a:ext cx="1287993" cy="1800022"/>
                <a:chOff x="4164403" y="1699890"/>
                <a:chExt cx="1287993" cy="1800021"/>
              </a:xfrm>
            </p:grpSpPr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BABFC290-D3F3-4B53-A396-0BDF10AEB298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FA8D07B8-235F-4425-B2FA-F17796286B37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7" name="楕円 426">
                  <a:extLst>
                    <a:ext uri="{FF2B5EF4-FFF2-40B4-BE49-F238E27FC236}">
                      <a16:creationId xmlns:a16="http://schemas.microsoft.com/office/drawing/2014/main" id="{63C5EDED-38CE-4172-83A5-5256964E1D7B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28" name="グループ化 427">
                  <a:extLst>
                    <a:ext uri="{FF2B5EF4-FFF2-40B4-BE49-F238E27FC236}">
                      <a16:creationId xmlns:a16="http://schemas.microsoft.com/office/drawing/2014/main" id="{0A0A1CEB-C50F-4843-BEAD-C19C4C687EBF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429" name="フリーフォーム: 図形 428">
                    <a:extLst>
                      <a:ext uri="{FF2B5EF4-FFF2-40B4-BE49-F238E27FC236}">
                        <a16:creationId xmlns:a16="http://schemas.microsoft.com/office/drawing/2014/main" id="{315C53A3-098D-40C7-928E-B037C5438A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0" name="楕円 429">
                    <a:extLst>
                      <a:ext uri="{FF2B5EF4-FFF2-40B4-BE49-F238E27FC236}">
                        <a16:creationId xmlns:a16="http://schemas.microsoft.com/office/drawing/2014/main" id="{BD0B5685-1A91-4ADA-B11C-A5F328ADBB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1" name="楕円 430">
                    <a:extLst>
                      <a:ext uri="{FF2B5EF4-FFF2-40B4-BE49-F238E27FC236}">
                        <a16:creationId xmlns:a16="http://schemas.microsoft.com/office/drawing/2014/main" id="{468C3E00-1D41-48DC-BE7B-463BFC6888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32" name="楕円 431">
                    <a:extLst>
                      <a:ext uri="{FF2B5EF4-FFF2-40B4-BE49-F238E27FC236}">
                        <a16:creationId xmlns:a16="http://schemas.microsoft.com/office/drawing/2014/main" id="{F11B0368-786E-473D-8E39-4C2E57D6BA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09" name="グループ化 408">
                <a:extLst>
                  <a:ext uri="{FF2B5EF4-FFF2-40B4-BE49-F238E27FC236}">
                    <a16:creationId xmlns:a16="http://schemas.microsoft.com/office/drawing/2014/main" id="{C3A0FA39-71B2-4FCC-9EC8-2AE9EBF70812}"/>
                  </a:ext>
                </a:extLst>
              </p:cNvPr>
              <p:cNvGrpSpPr/>
              <p:nvPr/>
            </p:nvGrpSpPr>
            <p:grpSpPr>
              <a:xfrm>
                <a:off x="5274065" y="1426808"/>
                <a:ext cx="999856" cy="885138"/>
                <a:chOff x="2103569" y="1688060"/>
                <a:chExt cx="999856" cy="885138"/>
              </a:xfrm>
            </p:grpSpPr>
            <p:sp>
              <p:nvSpPr>
                <p:cNvPr id="412" name="角丸四角形 87">
                  <a:extLst>
                    <a:ext uri="{FF2B5EF4-FFF2-40B4-BE49-F238E27FC236}">
                      <a16:creationId xmlns:a16="http://schemas.microsoft.com/office/drawing/2014/main" id="{96F6691B-7793-4128-87F7-8CC3D0AA9747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13" name="グループ化 412">
                  <a:extLst>
                    <a:ext uri="{FF2B5EF4-FFF2-40B4-BE49-F238E27FC236}">
                      <a16:creationId xmlns:a16="http://schemas.microsoft.com/office/drawing/2014/main" id="{31319154-7029-44CB-BEDE-6CFFF51A42AF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414" name="グループ化 413">
                    <a:extLst>
                      <a:ext uri="{FF2B5EF4-FFF2-40B4-BE49-F238E27FC236}">
                        <a16:creationId xmlns:a16="http://schemas.microsoft.com/office/drawing/2014/main" id="{CF4E93C0-223F-43EF-B646-B4AFE8003ACD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416" name="角丸四角形 100">
                      <a:extLst>
                        <a:ext uri="{FF2B5EF4-FFF2-40B4-BE49-F238E27FC236}">
                          <a16:creationId xmlns:a16="http://schemas.microsoft.com/office/drawing/2014/main" id="{D447EA0E-41BF-4A5F-9B0F-AE4D9954F8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7" name="角丸四角形 101">
                      <a:extLst>
                        <a:ext uri="{FF2B5EF4-FFF2-40B4-BE49-F238E27FC236}">
                          <a16:creationId xmlns:a16="http://schemas.microsoft.com/office/drawing/2014/main" id="{AD1F8A41-D8A9-45D6-ABA6-11F0212C399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8" name="角丸四角形 102">
                      <a:extLst>
                        <a:ext uri="{FF2B5EF4-FFF2-40B4-BE49-F238E27FC236}">
                          <a16:creationId xmlns:a16="http://schemas.microsoft.com/office/drawing/2014/main" id="{EC9E0492-2857-47A8-8B17-A72ECDD8EA4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19" name="角丸四角形 103">
                      <a:extLst>
                        <a:ext uri="{FF2B5EF4-FFF2-40B4-BE49-F238E27FC236}">
                          <a16:creationId xmlns:a16="http://schemas.microsoft.com/office/drawing/2014/main" id="{7AAADB1C-5703-46EE-BA9C-21556B45C28A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0" name="角丸四角形 105">
                      <a:extLst>
                        <a:ext uri="{FF2B5EF4-FFF2-40B4-BE49-F238E27FC236}">
                          <a16:creationId xmlns:a16="http://schemas.microsoft.com/office/drawing/2014/main" id="{C29578F8-52B6-4CAB-9430-0430E15FF2A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1" name="角丸四角形 106">
                      <a:extLst>
                        <a:ext uri="{FF2B5EF4-FFF2-40B4-BE49-F238E27FC236}">
                          <a16:creationId xmlns:a16="http://schemas.microsoft.com/office/drawing/2014/main" id="{09E65270-359C-4190-A003-6D1D9D8B987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2" name="角丸四角形 107">
                      <a:extLst>
                        <a:ext uri="{FF2B5EF4-FFF2-40B4-BE49-F238E27FC236}">
                          <a16:creationId xmlns:a16="http://schemas.microsoft.com/office/drawing/2014/main" id="{C9EF9A89-9D21-4F97-A733-C5ED9CBD5C2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3" name="角丸四角形 108">
                      <a:extLst>
                        <a:ext uri="{FF2B5EF4-FFF2-40B4-BE49-F238E27FC236}">
                          <a16:creationId xmlns:a16="http://schemas.microsoft.com/office/drawing/2014/main" id="{201069E4-5F18-4B14-BDBC-FC9C9EC16A9D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424" name="角丸四角形 104">
                      <a:extLst>
                        <a:ext uri="{FF2B5EF4-FFF2-40B4-BE49-F238E27FC236}">
                          <a16:creationId xmlns:a16="http://schemas.microsoft.com/office/drawing/2014/main" id="{93B87875-B53C-4129-98F1-D7A950B30CFC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415" name="円/楕円 99">
                    <a:extLst>
                      <a:ext uri="{FF2B5EF4-FFF2-40B4-BE49-F238E27FC236}">
                        <a16:creationId xmlns:a16="http://schemas.microsoft.com/office/drawing/2014/main" id="{110C0195-1221-4579-A6C9-6CA846BAB742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10" name="フリーフォーム 74">
                <a:extLst>
                  <a:ext uri="{FF2B5EF4-FFF2-40B4-BE49-F238E27FC236}">
                    <a16:creationId xmlns:a16="http://schemas.microsoft.com/office/drawing/2014/main" id="{44AF0EBD-9E1A-491D-8FDD-AB14461E6519}"/>
                  </a:ext>
                </a:extLst>
              </p:cNvPr>
              <p:cNvSpPr/>
              <p:nvPr/>
            </p:nvSpPr>
            <p:spPr>
              <a:xfrm rot="19800000">
                <a:off x="3947323" y="1961224"/>
                <a:ext cx="786202" cy="547862"/>
              </a:xfrm>
              <a:custGeom>
                <a:avLst/>
                <a:gdLst>
                  <a:gd name="connsiteX0" fmla="*/ 1051281 w 1150041"/>
                  <a:gd name="connsiteY0" fmla="*/ 12707 h 813876"/>
                  <a:gd name="connsiteX1" fmla="*/ 1150041 w 1150041"/>
                  <a:gd name="connsiteY1" fmla="*/ 161702 h 813876"/>
                  <a:gd name="connsiteX2" fmla="*/ 988339 w 1150041"/>
                  <a:gd name="connsiteY2" fmla="*/ 323404 h 813876"/>
                  <a:gd name="connsiteX3" fmla="*/ 482724 w 1150041"/>
                  <a:gd name="connsiteY3" fmla="*/ 323404 h 813876"/>
                  <a:gd name="connsiteX4" fmla="*/ 701228 w 1150041"/>
                  <a:gd name="connsiteY4" fmla="*/ 617809 h 813876"/>
                  <a:gd name="connsiteX5" fmla="*/ 437055 w 1150041"/>
                  <a:gd name="connsiteY5" fmla="*/ 813876 h 813876"/>
                  <a:gd name="connsiteX6" fmla="*/ 32415 w 1150041"/>
                  <a:gd name="connsiteY6" fmla="*/ 268681 h 813876"/>
                  <a:gd name="connsiteX7" fmla="*/ 66468 w 1150041"/>
                  <a:gd name="connsiteY7" fmla="*/ 38560 h 813876"/>
                  <a:gd name="connsiteX8" fmla="*/ 90192 w 1150041"/>
                  <a:gd name="connsiteY8" fmla="*/ 27412 h 813876"/>
                  <a:gd name="connsiteX9" fmla="*/ 112002 w 1150041"/>
                  <a:gd name="connsiteY9" fmla="*/ 12707 h 813876"/>
                  <a:gd name="connsiteX10" fmla="*/ 174944 w 1150041"/>
                  <a:gd name="connsiteY10" fmla="*/ 0 h 813876"/>
                  <a:gd name="connsiteX11" fmla="*/ 988339 w 1150041"/>
                  <a:gd name="connsiteY11" fmla="*/ 0 h 813876"/>
                  <a:gd name="connsiteX12" fmla="*/ 1051281 w 1150041"/>
                  <a:gd name="connsiteY12" fmla="*/ 12707 h 813876"/>
                  <a:gd name="connsiteX0" fmla="*/ 1150041 w 1241481"/>
                  <a:gd name="connsiteY0" fmla="*/ 161702 h 813876"/>
                  <a:gd name="connsiteX1" fmla="*/ 988339 w 1241481"/>
                  <a:gd name="connsiteY1" fmla="*/ 323404 h 813876"/>
                  <a:gd name="connsiteX2" fmla="*/ 482724 w 1241481"/>
                  <a:gd name="connsiteY2" fmla="*/ 323404 h 813876"/>
                  <a:gd name="connsiteX3" fmla="*/ 701228 w 1241481"/>
                  <a:gd name="connsiteY3" fmla="*/ 617809 h 813876"/>
                  <a:gd name="connsiteX4" fmla="*/ 437055 w 1241481"/>
                  <a:gd name="connsiteY4" fmla="*/ 813876 h 813876"/>
                  <a:gd name="connsiteX5" fmla="*/ 32415 w 1241481"/>
                  <a:gd name="connsiteY5" fmla="*/ 268681 h 813876"/>
                  <a:gd name="connsiteX6" fmla="*/ 66468 w 1241481"/>
                  <a:gd name="connsiteY6" fmla="*/ 38560 h 813876"/>
                  <a:gd name="connsiteX7" fmla="*/ 90192 w 1241481"/>
                  <a:gd name="connsiteY7" fmla="*/ 27412 h 813876"/>
                  <a:gd name="connsiteX8" fmla="*/ 112002 w 1241481"/>
                  <a:gd name="connsiteY8" fmla="*/ 12707 h 813876"/>
                  <a:gd name="connsiteX9" fmla="*/ 174944 w 1241481"/>
                  <a:gd name="connsiteY9" fmla="*/ 0 h 813876"/>
                  <a:gd name="connsiteX10" fmla="*/ 988339 w 1241481"/>
                  <a:gd name="connsiteY10" fmla="*/ 0 h 813876"/>
                  <a:gd name="connsiteX11" fmla="*/ 1051281 w 1241481"/>
                  <a:gd name="connsiteY11" fmla="*/ 12707 h 813876"/>
                  <a:gd name="connsiteX12" fmla="*/ 1241481 w 1241481"/>
                  <a:gd name="connsiteY12" fmla="*/ 253142 h 813876"/>
                  <a:gd name="connsiteX0" fmla="*/ 988339 w 1241481"/>
                  <a:gd name="connsiteY0" fmla="*/ 323404 h 813876"/>
                  <a:gd name="connsiteX1" fmla="*/ 482724 w 1241481"/>
                  <a:gd name="connsiteY1" fmla="*/ 323404 h 813876"/>
                  <a:gd name="connsiteX2" fmla="*/ 701228 w 1241481"/>
                  <a:gd name="connsiteY2" fmla="*/ 617809 h 813876"/>
                  <a:gd name="connsiteX3" fmla="*/ 437055 w 1241481"/>
                  <a:gd name="connsiteY3" fmla="*/ 813876 h 813876"/>
                  <a:gd name="connsiteX4" fmla="*/ 32415 w 1241481"/>
                  <a:gd name="connsiteY4" fmla="*/ 268681 h 813876"/>
                  <a:gd name="connsiteX5" fmla="*/ 66468 w 1241481"/>
                  <a:gd name="connsiteY5" fmla="*/ 38560 h 813876"/>
                  <a:gd name="connsiteX6" fmla="*/ 90192 w 1241481"/>
                  <a:gd name="connsiteY6" fmla="*/ 27412 h 813876"/>
                  <a:gd name="connsiteX7" fmla="*/ 112002 w 1241481"/>
                  <a:gd name="connsiteY7" fmla="*/ 12707 h 813876"/>
                  <a:gd name="connsiteX8" fmla="*/ 174944 w 1241481"/>
                  <a:gd name="connsiteY8" fmla="*/ 0 h 813876"/>
                  <a:gd name="connsiteX9" fmla="*/ 988339 w 1241481"/>
                  <a:gd name="connsiteY9" fmla="*/ 0 h 813876"/>
                  <a:gd name="connsiteX10" fmla="*/ 1051281 w 1241481"/>
                  <a:gd name="connsiteY10" fmla="*/ 12707 h 813876"/>
                  <a:gd name="connsiteX11" fmla="*/ 1241481 w 1241481"/>
                  <a:gd name="connsiteY11" fmla="*/ 253142 h 813876"/>
                  <a:gd name="connsiteX0" fmla="*/ 988339 w 1051281"/>
                  <a:gd name="connsiteY0" fmla="*/ 323404 h 813876"/>
                  <a:gd name="connsiteX1" fmla="*/ 482724 w 1051281"/>
                  <a:gd name="connsiteY1" fmla="*/ 323404 h 813876"/>
                  <a:gd name="connsiteX2" fmla="*/ 701228 w 1051281"/>
                  <a:gd name="connsiteY2" fmla="*/ 617809 h 813876"/>
                  <a:gd name="connsiteX3" fmla="*/ 437055 w 1051281"/>
                  <a:gd name="connsiteY3" fmla="*/ 813876 h 813876"/>
                  <a:gd name="connsiteX4" fmla="*/ 32415 w 1051281"/>
                  <a:gd name="connsiteY4" fmla="*/ 268681 h 813876"/>
                  <a:gd name="connsiteX5" fmla="*/ 66468 w 1051281"/>
                  <a:gd name="connsiteY5" fmla="*/ 38560 h 813876"/>
                  <a:gd name="connsiteX6" fmla="*/ 90192 w 1051281"/>
                  <a:gd name="connsiteY6" fmla="*/ 27412 h 813876"/>
                  <a:gd name="connsiteX7" fmla="*/ 112002 w 1051281"/>
                  <a:gd name="connsiteY7" fmla="*/ 12707 h 813876"/>
                  <a:gd name="connsiteX8" fmla="*/ 174944 w 1051281"/>
                  <a:gd name="connsiteY8" fmla="*/ 0 h 813876"/>
                  <a:gd name="connsiteX9" fmla="*/ 988339 w 1051281"/>
                  <a:gd name="connsiteY9" fmla="*/ 0 h 813876"/>
                  <a:gd name="connsiteX10" fmla="*/ 1051281 w 1051281"/>
                  <a:gd name="connsiteY10" fmla="*/ 12707 h 813876"/>
                  <a:gd name="connsiteX0" fmla="*/ 988339 w 988339"/>
                  <a:gd name="connsiteY0" fmla="*/ 323404 h 813876"/>
                  <a:gd name="connsiteX1" fmla="*/ 482724 w 988339"/>
                  <a:gd name="connsiteY1" fmla="*/ 323404 h 813876"/>
                  <a:gd name="connsiteX2" fmla="*/ 701228 w 988339"/>
                  <a:gd name="connsiteY2" fmla="*/ 617809 h 813876"/>
                  <a:gd name="connsiteX3" fmla="*/ 437055 w 988339"/>
                  <a:gd name="connsiteY3" fmla="*/ 813876 h 813876"/>
                  <a:gd name="connsiteX4" fmla="*/ 32415 w 988339"/>
                  <a:gd name="connsiteY4" fmla="*/ 268681 h 813876"/>
                  <a:gd name="connsiteX5" fmla="*/ 66468 w 988339"/>
                  <a:gd name="connsiteY5" fmla="*/ 38560 h 813876"/>
                  <a:gd name="connsiteX6" fmla="*/ 90192 w 988339"/>
                  <a:gd name="connsiteY6" fmla="*/ 27412 h 813876"/>
                  <a:gd name="connsiteX7" fmla="*/ 112002 w 988339"/>
                  <a:gd name="connsiteY7" fmla="*/ 12707 h 813876"/>
                  <a:gd name="connsiteX8" fmla="*/ 174944 w 988339"/>
                  <a:gd name="connsiteY8" fmla="*/ 0 h 813876"/>
                  <a:gd name="connsiteX9" fmla="*/ 988339 w 988339"/>
                  <a:gd name="connsiteY9" fmla="*/ 0 h 813876"/>
                  <a:gd name="connsiteX0" fmla="*/ 988339 w 1167942"/>
                  <a:gd name="connsiteY0" fmla="*/ 323404 h 813876"/>
                  <a:gd name="connsiteX1" fmla="*/ 482724 w 1167942"/>
                  <a:gd name="connsiteY1" fmla="*/ 323404 h 813876"/>
                  <a:gd name="connsiteX2" fmla="*/ 701228 w 1167942"/>
                  <a:gd name="connsiteY2" fmla="*/ 617809 h 813876"/>
                  <a:gd name="connsiteX3" fmla="*/ 437055 w 1167942"/>
                  <a:gd name="connsiteY3" fmla="*/ 813876 h 813876"/>
                  <a:gd name="connsiteX4" fmla="*/ 32415 w 1167942"/>
                  <a:gd name="connsiteY4" fmla="*/ 268681 h 813876"/>
                  <a:gd name="connsiteX5" fmla="*/ 66468 w 1167942"/>
                  <a:gd name="connsiteY5" fmla="*/ 38560 h 813876"/>
                  <a:gd name="connsiteX6" fmla="*/ 90192 w 1167942"/>
                  <a:gd name="connsiteY6" fmla="*/ 27412 h 813876"/>
                  <a:gd name="connsiteX7" fmla="*/ 112002 w 1167942"/>
                  <a:gd name="connsiteY7" fmla="*/ 12707 h 813876"/>
                  <a:gd name="connsiteX8" fmla="*/ 174944 w 1167942"/>
                  <a:gd name="connsiteY8" fmla="*/ 0 h 813876"/>
                  <a:gd name="connsiteX9" fmla="*/ 1167942 w 1167942"/>
                  <a:gd name="connsiteY9" fmla="*/ 214 h 8138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7942" h="813876">
                    <a:moveTo>
                      <a:pt x="988339" y="323404"/>
                    </a:moveTo>
                    <a:lnTo>
                      <a:pt x="482724" y="323404"/>
                    </a:lnTo>
                    <a:lnTo>
                      <a:pt x="701228" y="617809"/>
                    </a:lnTo>
                    <a:lnTo>
                      <a:pt x="437055" y="813876"/>
                    </a:lnTo>
                    <a:lnTo>
                      <a:pt x="32415" y="268681"/>
                    </a:lnTo>
                    <a:cubicBezTo>
                      <a:pt x="-21728" y="195731"/>
                      <a:pt x="-6482" y="92702"/>
                      <a:pt x="66468" y="38560"/>
                    </a:cubicBezTo>
                    <a:lnTo>
                      <a:pt x="90192" y="27412"/>
                    </a:lnTo>
                    <a:lnTo>
                      <a:pt x="112002" y="12707"/>
                    </a:lnTo>
                    <a:cubicBezTo>
                      <a:pt x="131348" y="4524"/>
                      <a:pt x="152617" y="0"/>
                      <a:pt x="174944" y="0"/>
                    </a:cubicBezTo>
                    <a:lnTo>
                      <a:pt x="1167942" y="214"/>
                    </a:ln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8E637DBF-A252-4E37-8A5D-BBCCC4C4DD21}"/>
                  </a:ext>
                </a:extLst>
              </p:cNvPr>
              <p:cNvSpPr/>
              <p:nvPr/>
            </p:nvSpPr>
            <p:spPr bwMode="auto">
              <a:xfrm rot="900000">
                <a:off x="4271038" y="2329067"/>
                <a:ext cx="455976" cy="389259"/>
              </a:xfrm>
              <a:custGeom>
                <a:avLst/>
                <a:gdLst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127166 w 455976"/>
                  <a:gd name="connsiteY20" fmla="*/ 385865 h 389259"/>
                  <a:gd name="connsiteX21" fmla="*/ 70248 w 455976"/>
                  <a:gd name="connsiteY21" fmla="*/ 328483 h 389259"/>
                  <a:gd name="connsiteX22" fmla="*/ 70564 w 455976"/>
                  <a:gd name="connsiteY22" fmla="*/ 250655 h 389259"/>
                  <a:gd name="connsiteX23" fmla="*/ 49133 w 455976"/>
                  <a:gd name="connsiteY23" fmla="*/ 246328 h 389259"/>
                  <a:gd name="connsiteX24" fmla="*/ 0 w 455976"/>
                  <a:gd name="connsiteY24" fmla="*/ 172204 h 389259"/>
                  <a:gd name="connsiteX25" fmla="*/ 0 w 455976"/>
                  <a:gd name="connsiteY25" fmla="*/ 80446 h 389259"/>
                  <a:gd name="connsiteX26" fmla="*/ 49133 w 455976"/>
                  <a:gd name="connsiteY26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248 w 455976"/>
                  <a:gd name="connsiteY20" fmla="*/ 328483 h 389259"/>
                  <a:gd name="connsiteX21" fmla="*/ 70564 w 455976"/>
                  <a:gd name="connsiteY21" fmla="*/ 250655 h 389259"/>
                  <a:gd name="connsiteX22" fmla="*/ 49133 w 455976"/>
                  <a:gd name="connsiteY22" fmla="*/ 246328 h 389259"/>
                  <a:gd name="connsiteX23" fmla="*/ 0 w 455976"/>
                  <a:gd name="connsiteY23" fmla="*/ 172204 h 389259"/>
                  <a:gd name="connsiteX24" fmla="*/ 0 w 455976"/>
                  <a:gd name="connsiteY24" fmla="*/ 80446 h 389259"/>
                  <a:gd name="connsiteX25" fmla="*/ 49133 w 455976"/>
                  <a:gd name="connsiteY25" fmla="*/ 6322 h 389259"/>
                  <a:gd name="connsiteX0" fmla="*/ 49133 w 455976"/>
                  <a:gd name="connsiteY0" fmla="*/ 6322 h 389259"/>
                  <a:gd name="connsiteX1" fmla="*/ 80446 w 455976"/>
                  <a:gd name="connsiteY1" fmla="*/ 0 h 389259"/>
                  <a:gd name="connsiteX2" fmla="*/ 179757 w 455976"/>
                  <a:gd name="connsiteY2" fmla="*/ 0 h 389259"/>
                  <a:gd name="connsiteX3" fmla="*/ 179537 w 455976"/>
                  <a:gd name="connsiteY3" fmla="*/ 1089 h 389259"/>
                  <a:gd name="connsiteX4" fmla="*/ 398826 w 455976"/>
                  <a:gd name="connsiteY4" fmla="*/ 1089 h 389259"/>
                  <a:gd name="connsiteX5" fmla="*/ 455976 w 455976"/>
                  <a:gd name="connsiteY5" fmla="*/ 58239 h 389259"/>
                  <a:gd name="connsiteX6" fmla="*/ 398826 w 455976"/>
                  <a:gd name="connsiteY6" fmla="*/ 115388 h 389259"/>
                  <a:gd name="connsiteX7" fmla="*/ 219273 w 455976"/>
                  <a:gd name="connsiteY7" fmla="*/ 115388 h 389259"/>
                  <a:gd name="connsiteX8" fmla="*/ 263577 w 455976"/>
                  <a:gd name="connsiteY8" fmla="*/ 280735 h 389259"/>
                  <a:gd name="connsiteX9" fmla="*/ 302145 w 455976"/>
                  <a:gd name="connsiteY9" fmla="*/ 277484 h 389259"/>
                  <a:gd name="connsiteX10" fmla="*/ 359547 w 455976"/>
                  <a:gd name="connsiteY10" fmla="*/ 325960 h 389259"/>
                  <a:gd name="connsiteX11" fmla="*/ 359546 w 455976"/>
                  <a:gd name="connsiteY11" fmla="*/ 325960 h 389259"/>
                  <a:gd name="connsiteX12" fmla="*/ 311070 w 455976"/>
                  <a:gd name="connsiteY12" fmla="*/ 383362 h 389259"/>
                  <a:gd name="connsiteX13" fmla="*/ 243372 w 455976"/>
                  <a:gd name="connsiteY13" fmla="*/ 389069 h 389259"/>
                  <a:gd name="connsiteX14" fmla="*/ 222415 w 455976"/>
                  <a:gd name="connsiteY14" fmla="*/ 386645 h 389259"/>
                  <a:gd name="connsiteX15" fmla="*/ 220596 w 455976"/>
                  <a:gd name="connsiteY15" fmla="*/ 385631 h 389259"/>
                  <a:gd name="connsiteX16" fmla="*/ 199239 w 455976"/>
                  <a:gd name="connsiteY16" fmla="*/ 384890 h 389259"/>
                  <a:gd name="connsiteX17" fmla="*/ 172732 w 455976"/>
                  <a:gd name="connsiteY17" fmla="*/ 365962 h 389259"/>
                  <a:gd name="connsiteX18" fmla="*/ 171540 w 455976"/>
                  <a:gd name="connsiteY18" fmla="*/ 363563 h 389259"/>
                  <a:gd name="connsiteX19" fmla="*/ 167644 w 455976"/>
                  <a:gd name="connsiteY19" fmla="*/ 369290 h 389259"/>
                  <a:gd name="connsiteX20" fmla="*/ 70564 w 455976"/>
                  <a:gd name="connsiteY20" fmla="*/ 250655 h 389259"/>
                  <a:gd name="connsiteX21" fmla="*/ 49133 w 455976"/>
                  <a:gd name="connsiteY21" fmla="*/ 246328 h 389259"/>
                  <a:gd name="connsiteX22" fmla="*/ 0 w 455976"/>
                  <a:gd name="connsiteY22" fmla="*/ 172204 h 389259"/>
                  <a:gd name="connsiteX23" fmla="*/ 0 w 455976"/>
                  <a:gd name="connsiteY23" fmla="*/ 80446 h 389259"/>
                  <a:gd name="connsiteX24" fmla="*/ 49133 w 455976"/>
                  <a:gd name="connsiteY24" fmla="*/ 6322 h 3892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55976" h="389259">
                    <a:moveTo>
                      <a:pt x="49133" y="6322"/>
                    </a:moveTo>
                    <a:cubicBezTo>
                      <a:pt x="58757" y="2251"/>
                      <a:pt x="69339" y="0"/>
                      <a:pt x="80446" y="0"/>
                    </a:cubicBezTo>
                    <a:lnTo>
                      <a:pt x="179757" y="0"/>
                    </a:lnTo>
                    <a:cubicBezTo>
                      <a:pt x="179684" y="363"/>
                      <a:pt x="179610" y="726"/>
                      <a:pt x="179537" y="1089"/>
                    </a:cubicBezTo>
                    <a:lnTo>
                      <a:pt x="398826" y="1089"/>
                    </a:lnTo>
                    <a:cubicBezTo>
                      <a:pt x="430389" y="1088"/>
                      <a:pt x="455976" y="26675"/>
                      <a:pt x="455976" y="58239"/>
                    </a:cubicBezTo>
                    <a:cubicBezTo>
                      <a:pt x="455976" y="89802"/>
                      <a:pt x="430388" y="115388"/>
                      <a:pt x="398826" y="115388"/>
                    </a:cubicBezTo>
                    <a:lnTo>
                      <a:pt x="219273" y="115388"/>
                    </a:lnTo>
                    <a:lnTo>
                      <a:pt x="263577" y="280735"/>
                    </a:lnTo>
                    <a:lnTo>
                      <a:pt x="302145" y="277484"/>
                    </a:lnTo>
                    <a:cubicBezTo>
                      <a:pt x="331382" y="275019"/>
                      <a:pt x="357082" y="296723"/>
                      <a:pt x="359547" y="325960"/>
                    </a:cubicBezTo>
                    <a:lnTo>
                      <a:pt x="359546" y="325960"/>
                    </a:lnTo>
                    <a:cubicBezTo>
                      <a:pt x="362011" y="355198"/>
                      <a:pt x="340307" y="380898"/>
                      <a:pt x="311070" y="383362"/>
                    </a:cubicBezTo>
                    <a:lnTo>
                      <a:pt x="243372" y="389069"/>
                    </a:lnTo>
                    <a:cubicBezTo>
                      <a:pt x="236063" y="389685"/>
                      <a:pt x="228974" y="388790"/>
                      <a:pt x="222415" y="386645"/>
                    </a:cubicBezTo>
                    <a:lnTo>
                      <a:pt x="220596" y="385631"/>
                    </a:lnTo>
                    <a:lnTo>
                      <a:pt x="199239" y="384890"/>
                    </a:lnTo>
                    <a:cubicBezTo>
                      <a:pt x="188835" y="381298"/>
                      <a:pt x="179576" y="374745"/>
                      <a:pt x="172732" y="365962"/>
                    </a:cubicBezTo>
                    <a:lnTo>
                      <a:pt x="171540" y="363563"/>
                    </a:lnTo>
                    <a:lnTo>
                      <a:pt x="167644" y="369290"/>
                    </a:lnTo>
                    <a:cubicBezTo>
                      <a:pt x="150815" y="350472"/>
                      <a:pt x="90316" y="271149"/>
                      <a:pt x="70564" y="250655"/>
                    </a:cubicBezTo>
                    <a:lnTo>
                      <a:pt x="49133" y="246328"/>
                    </a:lnTo>
                    <a:cubicBezTo>
                      <a:pt x="20260" y="234116"/>
                      <a:pt x="0" y="205526"/>
                      <a:pt x="0" y="172204"/>
                    </a:cubicBezTo>
                    <a:lnTo>
                      <a:pt x="0" y="80446"/>
                    </a:lnTo>
                    <a:cubicBezTo>
                      <a:pt x="0" y="47124"/>
                      <a:pt x="20260" y="18534"/>
                      <a:pt x="49133" y="6322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01" name="グループ化 400">
              <a:extLst>
                <a:ext uri="{FF2B5EF4-FFF2-40B4-BE49-F238E27FC236}">
                  <a16:creationId xmlns:a16="http://schemas.microsoft.com/office/drawing/2014/main" id="{FA189D34-B7F4-456B-A673-C23A5BC7ABE2}"/>
                </a:ext>
              </a:extLst>
            </p:cNvPr>
            <p:cNvGrpSpPr/>
            <p:nvPr/>
          </p:nvGrpSpPr>
          <p:grpSpPr>
            <a:xfrm>
              <a:off x="2973339" y="1411039"/>
              <a:ext cx="196614" cy="196614"/>
              <a:chOff x="1155936" y="1792837"/>
              <a:chExt cx="196614" cy="196614"/>
            </a:xfrm>
          </p:grpSpPr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13E22979-FE3F-4985-9706-8FEEF84AEA21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AB027FF4-0711-4FB7-AAAF-3E2877A924B4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BAF6B0F5-1042-4C5E-AA56-6D51BCE34A31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45C71B65-C623-4B60-A7E9-331E0C78D309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CE423A84-C257-4B50-BA9F-FE48040C4372}"/>
              </a:ext>
            </a:extLst>
          </p:cNvPr>
          <p:cNvGrpSpPr/>
          <p:nvPr/>
        </p:nvGrpSpPr>
        <p:grpSpPr>
          <a:xfrm>
            <a:off x="4109607" y="842151"/>
            <a:ext cx="1584881" cy="1618331"/>
            <a:chOff x="4109607" y="842151"/>
            <a:chExt cx="1584881" cy="1618331"/>
          </a:xfrm>
        </p:grpSpPr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93BD21E9-CF86-43A5-B236-0CD687A8C978}"/>
                </a:ext>
              </a:extLst>
            </p:cNvPr>
            <p:cNvGrpSpPr/>
            <p:nvPr/>
          </p:nvGrpSpPr>
          <p:grpSpPr>
            <a:xfrm>
              <a:off x="4109607" y="842151"/>
              <a:ext cx="1584881" cy="1618331"/>
              <a:chOff x="6950190" y="323655"/>
              <a:chExt cx="3328522" cy="3398772"/>
            </a:xfrm>
          </p:grpSpPr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526B6B6D-814C-43E2-BC72-037531409F5C}"/>
                  </a:ext>
                </a:extLst>
              </p:cNvPr>
              <p:cNvGrpSpPr/>
              <p:nvPr/>
            </p:nvGrpSpPr>
            <p:grpSpPr>
              <a:xfrm>
                <a:off x="7886545" y="2910364"/>
                <a:ext cx="677803" cy="812063"/>
                <a:chOff x="3872880" y="3616108"/>
                <a:chExt cx="677803" cy="812063"/>
              </a:xfrm>
            </p:grpSpPr>
            <p:sp>
              <p:nvSpPr>
                <p:cNvPr id="481" name="フリーフォーム: 図形 480">
                  <a:extLst>
                    <a:ext uri="{FF2B5EF4-FFF2-40B4-BE49-F238E27FC236}">
                      <a16:creationId xmlns:a16="http://schemas.microsoft.com/office/drawing/2014/main" id="{F65F9F12-CD5A-41B1-8E64-92AA7EB07109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2" name="四角形: 角を丸くする 481">
                  <a:extLst>
                    <a:ext uri="{FF2B5EF4-FFF2-40B4-BE49-F238E27FC236}">
                      <a16:creationId xmlns:a16="http://schemas.microsoft.com/office/drawing/2014/main" id="{653941CA-46AE-4982-83CB-8EF6AB6BDB10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3" name="フリーフォーム: 図形 482">
                  <a:extLst>
                    <a:ext uri="{FF2B5EF4-FFF2-40B4-BE49-F238E27FC236}">
                      <a16:creationId xmlns:a16="http://schemas.microsoft.com/office/drawing/2014/main" id="{DC4BC91C-2C98-4B5D-BCAB-75B9DB21AB5A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47" name="グループ化 446">
                <a:extLst>
                  <a:ext uri="{FF2B5EF4-FFF2-40B4-BE49-F238E27FC236}">
                    <a16:creationId xmlns:a16="http://schemas.microsoft.com/office/drawing/2014/main" id="{5A5AEDFA-64A5-4287-8782-F84F6B76A065}"/>
                  </a:ext>
                </a:extLst>
              </p:cNvPr>
              <p:cNvGrpSpPr/>
              <p:nvPr/>
            </p:nvGrpSpPr>
            <p:grpSpPr>
              <a:xfrm rot="18900000" flipH="1">
                <a:off x="9600909" y="2335728"/>
                <a:ext cx="677803" cy="812063"/>
                <a:chOff x="3872880" y="3616108"/>
                <a:chExt cx="677803" cy="812063"/>
              </a:xfrm>
            </p:grpSpPr>
            <p:sp>
              <p:nvSpPr>
                <p:cNvPr id="478" name="フリーフォーム: 図形 477">
                  <a:extLst>
                    <a:ext uri="{FF2B5EF4-FFF2-40B4-BE49-F238E27FC236}">
                      <a16:creationId xmlns:a16="http://schemas.microsoft.com/office/drawing/2014/main" id="{74513722-D7A5-49D9-94B9-B2CA0153529B}"/>
                    </a:ext>
                  </a:extLst>
                </p:cNvPr>
                <p:cNvSpPr/>
                <p:nvPr/>
              </p:nvSpPr>
              <p:spPr bwMode="auto">
                <a:xfrm>
                  <a:off x="4142910" y="3616108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9" name="四角形: 角を丸くする 478">
                  <a:extLst>
                    <a:ext uri="{FF2B5EF4-FFF2-40B4-BE49-F238E27FC236}">
                      <a16:creationId xmlns:a16="http://schemas.microsoft.com/office/drawing/2014/main" id="{956F110D-69F4-4A79-851F-CF890C47A13F}"/>
                    </a:ext>
                  </a:extLst>
                </p:cNvPr>
                <p:cNvSpPr/>
                <p:nvPr/>
              </p:nvSpPr>
              <p:spPr bwMode="auto">
                <a:xfrm>
                  <a:off x="4078443" y="4122886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80" name="フリーフォーム: 図形 479">
                  <a:extLst>
                    <a:ext uri="{FF2B5EF4-FFF2-40B4-BE49-F238E27FC236}">
                      <a16:creationId xmlns:a16="http://schemas.microsoft.com/office/drawing/2014/main" id="{E03FCE74-A253-4DBE-8E34-948F24EFB6E1}"/>
                    </a:ext>
                  </a:extLst>
                </p:cNvPr>
                <p:cNvSpPr/>
                <p:nvPr/>
              </p:nvSpPr>
              <p:spPr bwMode="auto">
                <a:xfrm>
                  <a:off x="3872880" y="4201227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C05196FA-28C6-43E0-9293-55F06E000304}"/>
                  </a:ext>
                </a:extLst>
              </p:cNvPr>
              <p:cNvSpPr/>
              <p:nvPr/>
            </p:nvSpPr>
            <p:spPr bwMode="auto">
              <a:xfrm>
                <a:off x="8854393" y="434269"/>
                <a:ext cx="335719" cy="778497"/>
              </a:xfrm>
              <a:custGeom>
                <a:avLst/>
                <a:gdLst>
                  <a:gd name="connsiteX0" fmla="*/ 385027 w 385027"/>
                  <a:gd name="connsiteY0" fmla="*/ 0 h 892837"/>
                  <a:gd name="connsiteX1" fmla="*/ 385027 w 385027"/>
                  <a:gd name="connsiteY1" fmla="*/ 75973 h 892837"/>
                  <a:gd name="connsiteX2" fmla="*/ 297418 w 385027"/>
                  <a:gd name="connsiteY2" fmla="*/ 132852 h 892837"/>
                  <a:gd name="connsiteX3" fmla="*/ 60087 w 385027"/>
                  <a:gd name="connsiteY3" fmla="*/ 666766 h 892837"/>
                  <a:gd name="connsiteX4" fmla="*/ 71024 w 385027"/>
                  <a:gd name="connsiteY4" fmla="*/ 796530 h 892837"/>
                  <a:gd name="connsiteX5" fmla="*/ 96017 w 385027"/>
                  <a:gd name="connsiteY5" fmla="*/ 892837 h 892837"/>
                  <a:gd name="connsiteX6" fmla="*/ 33392 w 385027"/>
                  <a:gd name="connsiteY6" fmla="*/ 892837 h 892837"/>
                  <a:gd name="connsiteX7" fmla="*/ 12157 w 385027"/>
                  <a:gd name="connsiteY7" fmla="*/ 811015 h 892837"/>
                  <a:gd name="connsiteX8" fmla="*/ 0 w 385027"/>
                  <a:gd name="connsiteY8" fmla="*/ 666766 h 892837"/>
                  <a:gd name="connsiteX9" fmla="*/ 365468 w 385027"/>
                  <a:gd name="connsiteY9" fmla="*/ 7262 h 892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85027" h="892837">
                    <a:moveTo>
                      <a:pt x="385027" y="0"/>
                    </a:moveTo>
                    <a:lnTo>
                      <a:pt x="385027" y="75973"/>
                    </a:lnTo>
                    <a:lnTo>
                      <a:pt x="297418" y="132852"/>
                    </a:lnTo>
                    <a:cubicBezTo>
                      <a:pt x="154230" y="248562"/>
                      <a:pt x="60087" y="444514"/>
                      <a:pt x="60087" y="666766"/>
                    </a:cubicBezTo>
                    <a:cubicBezTo>
                      <a:pt x="60087" y="711217"/>
                      <a:pt x="63853" y="754615"/>
                      <a:pt x="71024" y="796530"/>
                    </a:cubicBezTo>
                    <a:lnTo>
                      <a:pt x="96017" y="892837"/>
                    </a:lnTo>
                    <a:lnTo>
                      <a:pt x="33392" y="892837"/>
                    </a:lnTo>
                    <a:lnTo>
                      <a:pt x="12157" y="811015"/>
                    </a:lnTo>
                    <a:cubicBezTo>
                      <a:pt x="4186" y="764421"/>
                      <a:pt x="0" y="716178"/>
                      <a:pt x="0" y="666766"/>
                    </a:cubicBezTo>
                    <a:cubicBezTo>
                      <a:pt x="0" y="370293"/>
                      <a:pt x="150698" y="115919"/>
                      <a:pt x="365468" y="726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A72E8C32-F205-43DF-A176-5AF4F0DFE80C}"/>
                  </a:ext>
                </a:extLst>
              </p:cNvPr>
              <p:cNvGrpSpPr/>
              <p:nvPr/>
            </p:nvGrpSpPr>
            <p:grpSpPr>
              <a:xfrm rot="20700000">
                <a:off x="8166160" y="1203763"/>
                <a:ext cx="1287993" cy="1800021"/>
                <a:chOff x="4164403" y="1699890"/>
                <a:chExt cx="1287993" cy="1800021"/>
              </a:xfrm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4D92773D-1CC6-4660-B891-30154E01362C}"/>
                    </a:ext>
                  </a:extLst>
                </p:cNvPr>
                <p:cNvSpPr/>
                <p:nvPr/>
              </p:nvSpPr>
              <p:spPr bwMode="auto">
                <a:xfrm>
                  <a:off x="4166707" y="1699890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FFFFFF">
                    <a:lumMod val="50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62D6BBD0-856A-458D-9977-996E69B8E24A}"/>
                    </a:ext>
                  </a:extLst>
                </p:cNvPr>
                <p:cNvSpPr/>
                <p:nvPr/>
              </p:nvSpPr>
              <p:spPr bwMode="auto">
                <a:xfrm>
                  <a:off x="4164403" y="1873756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楕円 471">
                  <a:extLst>
                    <a:ext uri="{FF2B5EF4-FFF2-40B4-BE49-F238E27FC236}">
                      <a16:creationId xmlns:a16="http://schemas.microsoft.com/office/drawing/2014/main" id="{05F770F1-108F-4347-9661-17F2F80B4EE8}"/>
                    </a:ext>
                  </a:extLst>
                </p:cNvPr>
                <p:cNvSpPr/>
                <p:nvPr/>
              </p:nvSpPr>
              <p:spPr bwMode="auto">
                <a:xfrm>
                  <a:off x="5135562" y="3016909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46A0E68D-AC77-4D54-B931-501F7456F63E}"/>
                    </a:ext>
                  </a:extLst>
                </p:cNvPr>
                <p:cNvGrpSpPr/>
                <p:nvPr/>
              </p:nvGrpSpPr>
              <p:grpSpPr>
                <a:xfrm>
                  <a:off x="4429347" y="2272442"/>
                  <a:ext cx="757016" cy="864612"/>
                  <a:chOff x="4376960" y="2134172"/>
                  <a:chExt cx="861790" cy="984278"/>
                </a:xfrm>
              </p:grpSpPr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09AFA737-9478-4F23-B094-F25362AB9F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134172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65000"/>
                      <a:lumOff val="3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5" name="楕円 474">
                    <a:extLst>
                      <a:ext uri="{FF2B5EF4-FFF2-40B4-BE49-F238E27FC236}">
                        <a16:creationId xmlns:a16="http://schemas.microsoft.com/office/drawing/2014/main" id="{094F02AE-F852-47AC-97ED-282F9E69B8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6" name="楕円 475">
                    <a:extLst>
                      <a:ext uri="{FF2B5EF4-FFF2-40B4-BE49-F238E27FC236}">
                        <a16:creationId xmlns:a16="http://schemas.microsoft.com/office/drawing/2014/main" id="{5F780420-C8E0-455E-92CE-6649A55A61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77" name="楕円 476">
                    <a:extLst>
                      <a:ext uri="{FF2B5EF4-FFF2-40B4-BE49-F238E27FC236}">
                        <a16:creationId xmlns:a16="http://schemas.microsoft.com/office/drawing/2014/main" id="{75EF2636-FBF7-44B0-81BE-25146991D9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450" name="フリーフォーム 3005">
                <a:extLst>
                  <a:ext uri="{FF2B5EF4-FFF2-40B4-BE49-F238E27FC236}">
                    <a16:creationId xmlns:a16="http://schemas.microsoft.com/office/drawing/2014/main" id="{5B39A22E-2430-487D-8D69-6E45DFDE8CE1}"/>
                  </a:ext>
                </a:extLst>
              </p:cNvPr>
              <p:cNvSpPr/>
              <p:nvPr/>
            </p:nvSpPr>
            <p:spPr>
              <a:xfrm rot="9900000" flipH="1">
                <a:off x="9255886" y="1028990"/>
                <a:ext cx="624338" cy="652500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15916 w 933773"/>
                  <a:gd name="connsiteY0" fmla="*/ 2245 h 972391"/>
                  <a:gd name="connsiteX1" fmla="*/ 764720 w 933773"/>
                  <a:gd name="connsiteY1" fmla="*/ 0 h 972391"/>
                  <a:gd name="connsiteX2" fmla="*/ 828984 w 933773"/>
                  <a:gd name="connsiteY2" fmla="*/ 12974 h 972391"/>
                  <a:gd name="connsiteX3" fmla="*/ 834307 w 933773"/>
                  <a:gd name="connsiteY3" fmla="*/ 16563 h 972391"/>
                  <a:gd name="connsiteX4" fmla="*/ 834877 w 933773"/>
                  <a:gd name="connsiteY4" fmla="*/ 16678 h 972391"/>
                  <a:gd name="connsiteX5" fmla="*/ 933773 w 933773"/>
                  <a:gd name="connsiteY5" fmla="*/ 165878 h 972391"/>
                  <a:gd name="connsiteX6" fmla="*/ 933773 w 933773"/>
                  <a:gd name="connsiteY6" fmla="*/ 972391 h 972391"/>
                  <a:gd name="connsiteX7" fmla="*/ 609923 w 933773"/>
                  <a:gd name="connsiteY7" fmla="*/ 972391 h 972391"/>
                  <a:gd name="connsiteX8" fmla="*/ 609923 w 933773"/>
                  <a:gd name="connsiteY8" fmla="*/ 330200 h 972391"/>
                  <a:gd name="connsiteX9" fmla="*/ 0 w 933773"/>
                  <a:gd name="connsiteY9" fmla="*/ 332445 h 972391"/>
                  <a:gd name="connsiteX0" fmla="*/ 4715 w 922572"/>
                  <a:gd name="connsiteY0" fmla="*/ 2245 h 972391"/>
                  <a:gd name="connsiteX1" fmla="*/ 753519 w 922572"/>
                  <a:gd name="connsiteY1" fmla="*/ 0 h 972391"/>
                  <a:gd name="connsiteX2" fmla="*/ 817783 w 922572"/>
                  <a:gd name="connsiteY2" fmla="*/ 12974 h 972391"/>
                  <a:gd name="connsiteX3" fmla="*/ 823106 w 922572"/>
                  <a:gd name="connsiteY3" fmla="*/ 16563 h 972391"/>
                  <a:gd name="connsiteX4" fmla="*/ 823676 w 922572"/>
                  <a:gd name="connsiteY4" fmla="*/ 16678 h 972391"/>
                  <a:gd name="connsiteX5" fmla="*/ 922572 w 922572"/>
                  <a:gd name="connsiteY5" fmla="*/ 165878 h 972391"/>
                  <a:gd name="connsiteX6" fmla="*/ 922572 w 922572"/>
                  <a:gd name="connsiteY6" fmla="*/ 972391 h 972391"/>
                  <a:gd name="connsiteX7" fmla="*/ 598722 w 922572"/>
                  <a:gd name="connsiteY7" fmla="*/ 972391 h 972391"/>
                  <a:gd name="connsiteX8" fmla="*/ 598722 w 922572"/>
                  <a:gd name="connsiteY8" fmla="*/ 330200 h 972391"/>
                  <a:gd name="connsiteX9" fmla="*/ 0 w 922572"/>
                  <a:gd name="connsiteY9" fmla="*/ 333116 h 972391"/>
                  <a:gd name="connsiteX0" fmla="*/ 0 w 917857"/>
                  <a:gd name="connsiteY0" fmla="*/ 2245 h 972391"/>
                  <a:gd name="connsiteX1" fmla="*/ 748804 w 917857"/>
                  <a:gd name="connsiteY1" fmla="*/ 0 h 972391"/>
                  <a:gd name="connsiteX2" fmla="*/ 813068 w 917857"/>
                  <a:gd name="connsiteY2" fmla="*/ 12974 h 972391"/>
                  <a:gd name="connsiteX3" fmla="*/ 818391 w 917857"/>
                  <a:gd name="connsiteY3" fmla="*/ 16563 h 972391"/>
                  <a:gd name="connsiteX4" fmla="*/ 818961 w 917857"/>
                  <a:gd name="connsiteY4" fmla="*/ 16678 h 972391"/>
                  <a:gd name="connsiteX5" fmla="*/ 917857 w 917857"/>
                  <a:gd name="connsiteY5" fmla="*/ 165878 h 972391"/>
                  <a:gd name="connsiteX6" fmla="*/ 917857 w 917857"/>
                  <a:gd name="connsiteY6" fmla="*/ 972391 h 972391"/>
                  <a:gd name="connsiteX7" fmla="*/ 594007 w 917857"/>
                  <a:gd name="connsiteY7" fmla="*/ 972391 h 972391"/>
                  <a:gd name="connsiteX8" fmla="*/ 594007 w 917857"/>
                  <a:gd name="connsiteY8" fmla="*/ 330200 h 972391"/>
                  <a:gd name="connsiteX9" fmla="*/ 3060 w 917857"/>
                  <a:gd name="connsiteY9" fmla="*/ 334707 h 972391"/>
                  <a:gd name="connsiteX0" fmla="*/ 0 w 921285"/>
                  <a:gd name="connsiteY0" fmla="*/ 3162 h 972391"/>
                  <a:gd name="connsiteX1" fmla="*/ 752232 w 921285"/>
                  <a:gd name="connsiteY1" fmla="*/ 0 h 972391"/>
                  <a:gd name="connsiteX2" fmla="*/ 816496 w 921285"/>
                  <a:gd name="connsiteY2" fmla="*/ 12974 h 972391"/>
                  <a:gd name="connsiteX3" fmla="*/ 821819 w 921285"/>
                  <a:gd name="connsiteY3" fmla="*/ 16563 h 972391"/>
                  <a:gd name="connsiteX4" fmla="*/ 822389 w 921285"/>
                  <a:gd name="connsiteY4" fmla="*/ 16678 h 972391"/>
                  <a:gd name="connsiteX5" fmla="*/ 921285 w 921285"/>
                  <a:gd name="connsiteY5" fmla="*/ 165878 h 972391"/>
                  <a:gd name="connsiteX6" fmla="*/ 921285 w 921285"/>
                  <a:gd name="connsiteY6" fmla="*/ 972391 h 972391"/>
                  <a:gd name="connsiteX7" fmla="*/ 597435 w 921285"/>
                  <a:gd name="connsiteY7" fmla="*/ 972391 h 972391"/>
                  <a:gd name="connsiteX8" fmla="*/ 597435 w 921285"/>
                  <a:gd name="connsiteY8" fmla="*/ 330200 h 972391"/>
                  <a:gd name="connsiteX9" fmla="*/ 6488 w 921285"/>
                  <a:gd name="connsiteY9" fmla="*/ 334707 h 972391"/>
                  <a:gd name="connsiteX0" fmla="*/ 8445 w 929730"/>
                  <a:gd name="connsiteY0" fmla="*/ 3162 h 972391"/>
                  <a:gd name="connsiteX1" fmla="*/ 760677 w 929730"/>
                  <a:gd name="connsiteY1" fmla="*/ 0 h 972391"/>
                  <a:gd name="connsiteX2" fmla="*/ 824941 w 929730"/>
                  <a:gd name="connsiteY2" fmla="*/ 12974 h 972391"/>
                  <a:gd name="connsiteX3" fmla="*/ 830264 w 929730"/>
                  <a:gd name="connsiteY3" fmla="*/ 16563 h 972391"/>
                  <a:gd name="connsiteX4" fmla="*/ 830834 w 929730"/>
                  <a:gd name="connsiteY4" fmla="*/ 16678 h 972391"/>
                  <a:gd name="connsiteX5" fmla="*/ 929730 w 929730"/>
                  <a:gd name="connsiteY5" fmla="*/ 165878 h 972391"/>
                  <a:gd name="connsiteX6" fmla="*/ 929730 w 929730"/>
                  <a:gd name="connsiteY6" fmla="*/ 972391 h 972391"/>
                  <a:gd name="connsiteX7" fmla="*/ 605880 w 929730"/>
                  <a:gd name="connsiteY7" fmla="*/ 972391 h 972391"/>
                  <a:gd name="connsiteX8" fmla="*/ 605880 w 929730"/>
                  <a:gd name="connsiteY8" fmla="*/ 330200 h 972391"/>
                  <a:gd name="connsiteX9" fmla="*/ -1 w 929730"/>
                  <a:gd name="connsiteY9" fmla="*/ 333812 h 972391"/>
                  <a:gd name="connsiteX0" fmla="*/ 0 w 930424"/>
                  <a:gd name="connsiteY0" fmla="*/ 5613 h 972391"/>
                  <a:gd name="connsiteX1" fmla="*/ 761371 w 930424"/>
                  <a:gd name="connsiteY1" fmla="*/ 0 h 972391"/>
                  <a:gd name="connsiteX2" fmla="*/ 825635 w 930424"/>
                  <a:gd name="connsiteY2" fmla="*/ 12974 h 972391"/>
                  <a:gd name="connsiteX3" fmla="*/ 830958 w 930424"/>
                  <a:gd name="connsiteY3" fmla="*/ 16563 h 972391"/>
                  <a:gd name="connsiteX4" fmla="*/ 831528 w 930424"/>
                  <a:gd name="connsiteY4" fmla="*/ 16678 h 972391"/>
                  <a:gd name="connsiteX5" fmla="*/ 930424 w 930424"/>
                  <a:gd name="connsiteY5" fmla="*/ 165878 h 972391"/>
                  <a:gd name="connsiteX6" fmla="*/ 930424 w 930424"/>
                  <a:gd name="connsiteY6" fmla="*/ 972391 h 972391"/>
                  <a:gd name="connsiteX7" fmla="*/ 606574 w 930424"/>
                  <a:gd name="connsiteY7" fmla="*/ 972391 h 972391"/>
                  <a:gd name="connsiteX8" fmla="*/ 606574 w 930424"/>
                  <a:gd name="connsiteY8" fmla="*/ 330200 h 972391"/>
                  <a:gd name="connsiteX9" fmla="*/ 693 w 930424"/>
                  <a:gd name="connsiteY9" fmla="*/ 333812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0424" h="972391">
                    <a:moveTo>
                      <a:pt x="0" y="5613"/>
                    </a:moveTo>
                    <a:lnTo>
                      <a:pt x="761371" y="0"/>
                    </a:lnTo>
                    <a:cubicBezTo>
                      <a:pt x="784167" y="0"/>
                      <a:pt x="805883" y="4620"/>
                      <a:pt x="825635" y="12974"/>
                    </a:cubicBezTo>
                    <a:lnTo>
                      <a:pt x="830958" y="16563"/>
                    </a:lnTo>
                    <a:lnTo>
                      <a:pt x="831528" y="16678"/>
                    </a:lnTo>
                    <a:cubicBezTo>
                      <a:pt x="889645" y="41259"/>
                      <a:pt x="930424" y="98806"/>
                      <a:pt x="930424" y="165878"/>
                    </a:cubicBezTo>
                    <a:lnTo>
                      <a:pt x="930424" y="972391"/>
                    </a:lnTo>
                    <a:lnTo>
                      <a:pt x="606574" y="972391"/>
                    </a:lnTo>
                    <a:lnTo>
                      <a:pt x="606574" y="330200"/>
                    </a:lnTo>
                    <a:lnTo>
                      <a:pt x="693" y="333812"/>
                    </a:ln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1" name="フリーフォーム: 図形 450">
                <a:extLst>
                  <a:ext uri="{FF2B5EF4-FFF2-40B4-BE49-F238E27FC236}">
                    <a16:creationId xmlns:a16="http://schemas.microsoft.com/office/drawing/2014/main" id="{A886B5BF-DC98-4865-A2E0-6EC9370750E4}"/>
                  </a:ext>
                </a:extLst>
              </p:cNvPr>
              <p:cNvSpPr/>
              <p:nvPr/>
            </p:nvSpPr>
            <p:spPr bwMode="auto">
              <a:xfrm rot="10800000">
                <a:off x="9169107" y="412971"/>
                <a:ext cx="925959" cy="333154"/>
              </a:xfrm>
              <a:custGeom>
                <a:avLst/>
                <a:gdLst>
                  <a:gd name="connsiteX0" fmla="*/ 925959 w 925959"/>
                  <a:gd name="connsiteY0" fmla="*/ 333154 h 333154"/>
                  <a:gd name="connsiteX1" fmla="*/ 840236 w 925959"/>
                  <a:gd name="connsiteY1" fmla="*/ 333154 h 333154"/>
                  <a:gd name="connsiteX2" fmla="*/ 840236 w 925959"/>
                  <a:gd name="connsiteY2" fmla="*/ 160301 h 333154"/>
                  <a:gd name="connsiteX3" fmla="*/ 762485 w 925959"/>
                  <a:gd name="connsiteY3" fmla="*/ 82550 h 333154"/>
                  <a:gd name="connsiteX4" fmla="*/ 163475 w 925959"/>
                  <a:gd name="connsiteY4" fmla="*/ 82550 h 333154"/>
                  <a:gd name="connsiteX5" fmla="*/ 85724 w 925959"/>
                  <a:gd name="connsiteY5" fmla="*/ 160301 h 333154"/>
                  <a:gd name="connsiteX6" fmla="*/ 85724 w 925959"/>
                  <a:gd name="connsiteY6" fmla="*/ 333154 h 333154"/>
                  <a:gd name="connsiteX7" fmla="*/ 0 w 925959"/>
                  <a:gd name="connsiteY7" fmla="*/ 333154 h 333154"/>
                  <a:gd name="connsiteX8" fmla="*/ 0 w 925959"/>
                  <a:gd name="connsiteY8" fmla="*/ 128551 h 333154"/>
                  <a:gd name="connsiteX9" fmla="*/ 128551 w 925959"/>
                  <a:gd name="connsiteY9" fmla="*/ 0 h 333154"/>
                  <a:gd name="connsiteX10" fmla="*/ 797408 w 925959"/>
                  <a:gd name="connsiteY10" fmla="*/ 0 h 333154"/>
                  <a:gd name="connsiteX11" fmla="*/ 925959 w 925959"/>
                  <a:gd name="connsiteY11" fmla="*/ 128551 h 333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25959" h="333154">
                    <a:moveTo>
                      <a:pt x="925959" y="333154"/>
                    </a:moveTo>
                    <a:lnTo>
                      <a:pt x="840236" y="333154"/>
                    </a:lnTo>
                    <a:lnTo>
                      <a:pt x="840236" y="160301"/>
                    </a:lnTo>
                    <a:cubicBezTo>
                      <a:pt x="840236" y="117360"/>
                      <a:pt x="805426" y="82550"/>
                      <a:pt x="762485" y="82550"/>
                    </a:cubicBezTo>
                    <a:lnTo>
                      <a:pt x="163475" y="82550"/>
                    </a:lnTo>
                    <a:cubicBezTo>
                      <a:pt x="120534" y="82550"/>
                      <a:pt x="85724" y="117360"/>
                      <a:pt x="85724" y="160301"/>
                    </a:cubicBezTo>
                    <a:lnTo>
                      <a:pt x="85724" y="333154"/>
                    </a:lnTo>
                    <a:lnTo>
                      <a:pt x="0" y="333154"/>
                    </a:lnTo>
                    <a:lnTo>
                      <a:pt x="0" y="128551"/>
                    </a:lnTo>
                    <a:cubicBezTo>
                      <a:pt x="0" y="57554"/>
                      <a:pt x="57554" y="0"/>
                      <a:pt x="128551" y="0"/>
                    </a:cubicBezTo>
                    <a:lnTo>
                      <a:pt x="797408" y="0"/>
                    </a:lnTo>
                    <a:cubicBezTo>
                      <a:pt x="868405" y="0"/>
                      <a:pt x="925959" y="57554"/>
                      <a:pt x="925959" y="128551"/>
                    </a:cubicBezTo>
                    <a:close/>
                  </a:path>
                </a:pathLst>
              </a:custGeom>
              <a:solidFill>
                <a:srgbClr val="FFFFFF">
                  <a:lumMod val="6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2" name="グループ化 451">
                <a:extLst>
                  <a:ext uri="{FF2B5EF4-FFF2-40B4-BE49-F238E27FC236}">
                    <a16:creationId xmlns:a16="http://schemas.microsoft.com/office/drawing/2014/main" id="{306AC8C4-E038-41AF-8907-91F24F6BCCDB}"/>
                  </a:ext>
                </a:extLst>
              </p:cNvPr>
              <p:cNvGrpSpPr/>
              <p:nvPr/>
            </p:nvGrpSpPr>
            <p:grpSpPr>
              <a:xfrm>
                <a:off x="90211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468" name="四角形: 上の 2 つの角を丸める 467">
                  <a:extLst>
                    <a:ext uri="{FF2B5EF4-FFF2-40B4-BE49-F238E27FC236}">
                      <a16:creationId xmlns:a16="http://schemas.microsoft.com/office/drawing/2014/main" id="{24779B29-7343-4483-9D2A-E838A43B1205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9" name="四角形: 上の 2 つの角を丸める 468">
                  <a:extLst>
                    <a:ext uri="{FF2B5EF4-FFF2-40B4-BE49-F238E27FC236}">
                      <a16:creationId xmlns:a16="http://schemas.microsoft.com/office/drawing/2014/main" id="{8CE03254-4D48-40C4-9C47-0E63E9CB18E7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84E4AC58-52A7-4710-9521-17452F400AF8}"/>
                  </a:ext>
                </a:extLst>
              </p:cNvPr>
              <p:cNvGrpSpPr/>
              <p:nvPr/>
            </p:nvGrpSpPr>
            <p:grpSpPr>
              <a:xfrm>
                <a:off x="9872070" y="323655"/>
                <a:ext cx="362939" cy="167707"/>
                <a:chOff x="3293802" y="881100"/>
                <a:chExt cx="638990" cy="167707"/>
              </a:xfrm>
            </p:grpSpPr>
            <p:sp>
              <p:nvSpPr>
                <p:cNvPr id="466" name="四角形: 上の 2 つの角を丸める 465">
                  <a:extLst>
                    <a:ext uri="{FF2B5EF4-FFF2-40B4-BE49-F238E27FC236}">
                      <a16:creationId xmlns:a16="http://schemas.microsoft.com/office/drawing/2014/main" id="{FABF294C-4C6F-48A8-B193-192394116EB3}"/>
                    </a:ext>
                  </a:extLst>
                </p:cNvPr>
                <p:cNvSpPr/>
                <p:nvPr/>
              </p:nvSpPr>
              <p:spPr bwMode="auto">
                <a:xfrm rot="10800000">
                  <a:off x="3422472" y="951007"/>
                  <a:ext cx="381650" cy="978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7" name="四角形: 上の 2 つの角を丸める 466">
                  <a:extLst>
                    <a:ext uri="{FF2B5EF4-FFF2-40B4-BE49-F238E27FC236}">
                      <a16:creationId xmlns:a16="http://schemas.microsoft.com/office/drawing/2014/main" id="{285834B2-9060-4CFC-8D3D-3A71DD176C7F}"/>
                    </a:ext>
                  </a:extLst>
                </p:cNvPr>
                <p:cNvSpPr/>
                <p:nvPr/>
              </p:nvSpPr>
              <p:spPr bwMode="auto">
                <a:xfrm rot="10800000">
                  <a:off x="3293802" y="881100"/>
                  <a:ext cx="638990" cy="11061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7CFCA0BE-8D67-455D-9C46-A87066E603F6}"/>
                  </a:ext>
                </a:extLst>
              </p:cNvPr>
              <p:cNvGrpSpPr/>
              <p:nvPr/>
            </p:nvGrpSpPr>
            <p:grpSpPr>
              <a:xfrm rot="900000">
                <a:off x="9344009" y="523913"/>
                <a:ext cx="513764" cy="500080"/>
                <a:chOff x="275883" y="-2666195"/>
                <a:chExt cx="300787" cy="292777"/>
              </a:xfrm>
              <a:solidFill>
                <a:srgbClr val="FF0000"/>
              </a:solidFill>
            </p:grpSpPr>
            <p:sp>
              <p:nvSpPr>
                <p:cNvPr id="460" name="フリーフォーム 579">
                  <a:extLst>
                    <a:ext uri="{FF2B5EF4-FFF2-40B4-BE49-F238E27FC236}">
                      <a16:creationId xmlns:a16="http://schemas.microsoft.com/office/drawing/2014/main" id="{26287AC6-AD13-410B-A22A-A87B8BB28D67}"/>
                    </a:ext>
                  </a:extLst>
                </p:cNvPr>
                <p:cNvSpPr/>
                <p:nvPr/>
              </p:nvSpPr>
              <p:spPr>
                <a:xfrm>
                  <a:off x="282685" y="-2604562"/>
                  <a:ext cx="293985" cy="231144"/>
                </a:xfrm>
                <a:custGeom>
                  <a:avLst/>
                  <a:gdLst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55790 w 481951"/>
                    <a:gd name="connsiteY7" fmla="*/ 287275 h 378933"/>
                    <a:gd name="connsiteX8" fmla="*/ 0 w 481951"/>
                    <a:gd name="connsiteY8" fmla="*/ 203107 h 378933"/>
                    <a:gd name="connsiteX9" fmla="*/ 0 w 481951"/>
                    <a:gd name="connsiteY9" fmla="*/ 203108 h 378933"/>
                    <a:gd name="connsiteX10" fmla="*/ 55790 w 481951"/>
                    <a:gd name="connsiteY10" fmla="*/ 118941 h 378933"/>
                    <a:gd name="connsiteX11" fmla="*/ 59288 w 481951"/>
                    <a:gd name="connsiteY11" fmla="*/ 118234 h 378933"/>
                    <a:gd name="connsiteX12" fmla="*/ 61165 w 481951"/>
                    <a:gd name="connsiteY12" fmla="*/ 112781 h 378933"/>
                    <a:gd name="connsiteX13" fmla="*/ 168887 w 481951"/>
                    <a:gd name="connsiteY13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64079 w 481951"/>
                    <a:gd name="connsiteY6" fmla="*/ 288948 h 378933"/>
                    <a:gd name="connsiteX7" fmla="*/ 0 w 481951"/>
                    <a:gd name="connsiteY7" fmla="*/ 203107 h 378933"/>
                    <a:gd name="connsiteX8" fmla="*/ 0 w 481951"/>
                    <a:gd name="connsiteY8" fmla="*/ 203108 h 378933"/>
                    <a:gd name="connsiteX9" fmla="*/ 55790 w 481951"/>
                    <a:gd name="connsiteY9" fmla="*/ 118941 h 378933"/>
                    <a:gd name="connsiteX10" fmla="*/ 59288 w 481951"/>
                    <a:gd name="connsiteY10" fmla="*/ 118234 h 378933"/>
                    <a:gd name="connsiteX11" fmla="*/ 61165 w 481951"/>
                    <a:gd name="connsiteY11" fmla="*/ 112781 h 378933"/>
                    <a:gd name="connsiteX12" fmla="*/ 168887 w 481951"/>
                    <a:gd name="connsiteY12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0 w 481951"/>
                    <a:gd name="connsiteY7" fmla="*/ 203108 h 378933"/>
                    <a:gd name="connsiteX8" fmla="*/ 55790 w 481951"/>
                    <a:gd name="connsiteY8" fmla="*/ 118941 h 378933"/>
                    <a:gd name="connsiteX9" fmla="*/ 59288 w 481951"/>
                    <a:gd name="connsiteY9" fmla="*/ 118234 h 378933"/>
                    <a:gd name="connsiteX10" fmla="*/ 61165 w 481951"/>
                    <a:gd name="connsiteY10" fmla="*/ 112781 h 378933"/>
                    <a:gd name="connsiteX11" fmla="*/ 168887 w 481951"/>
                    <a:gd name="connsiteY11" fmla="*/ 30123 h 378933"/>
                    <a:gd name="connsiteX0" fmla="*/ 168887 w 481951"/>
                    <a:gd name="connsiteY0" fmla="*/ 30123 h 378933"/>
                    <a:gd name="connsiteX1" fmla="*/ 258585 w 481951"/>
                    <a:gd name="connsiteY1" fmla="*/ 6089 h 378933"/>
                    <a:gd name="connsiteX2" fmla="*/ 475862 w 481951"/>
                    <a:gd name="connsiteY2" fmla="*/ 131534 h 378933"/>
                    <a:gd name="connsiteX3" fmla="*/ 350417 w 481951"/>
                    <a:gd name="connsiteY3" fmla="*/ 348811 h 378933"/>
                    <a:gd name="connsiteX4" fmla="*/ 260719 w 481951"/>
                    <a:gd name="connsiteY4" fmla="*/ 372845 h 378933"/>
                    <a:gd name="connsiteX5" fmla="*/ 74781 w 481951"/>
                    <a:gd name="connsiteY5" fmla="*/ 310493 h 378933"/>
                    <a:gd name="connsiteX6" fmla="*/ 0 w 481951"/>
                    <a:gd name="connsiteY6" fmla="*/ 203107 h 378933"/>
                    <a:gd name="connsiteX7" fmla="*/ 55790 w 481951"/>
                    <a:gd name="connsiteY7" fmla="*/ 118941 h 378933"/>
                    <a:gd name="connsiteX8" fmla="*/ 59288 w 481951"/>
                    <a:gd name="connsiteY8" fmla="*/ 118234 h 378933"/>
                    <a:gd name="connsiteX9" fmla="*/ 61165 w 481951"/>
                    <a:gd name="connsiteY9" fmla="*/ 112781 h 378933"/>
                    <a:gd name="connsiteX10" fmla="*/ 168887 w 481951"/>
                    <a:gd name="connsiteY10" fmla="*/ 30123 h 378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81951" h="378933">
                      <a:moveTo>
                        <a:pt x="168887" y="30123"/>
                      </a:moveTo>
                      <a:lnTo>
                        <a:pt x="258585" y="6089"/>
                      </a:lnTo>
                      <a:cubicBezTo>
                        <a:pt x="353225" y="-19270"/>
                        <a:pt x="450503" y="36893"/>
                        <a:pt x="475862" y="131534"/>
                      </a:cubicBezTo>
                      <a:cubicBezTo>
                        <a:pt x="501221" y="226174"/>
                        <a:pt x="445057" y="323452"/>
                        <a:pt x="350417" y="348811"/>
                      </a:cubicBezTo>
                      <a:lnTo>
                        <a:pt x="260719" y="372845"/>
                      </a:lnTo>
                      <a:cubicBezTo>
                        <a:pt x="189739" y="391864"/>
                        <a:pt x="117275" y="365027"/>
                        <a:pt x="74781" y="310493"/>
                      </a:cubicBezTo>
                      <a:lnTo>
                        <a:pt x="0" y="203107"/>
                      </a:lnTo>
                      <a:lnTo>
                        <a:pt x="55790" y="118941"/>
                      </a:lnTo>
                      <a:lnTo>
                        <a:pt x="59288" y="118234"/>
                      </a:lnTo>
                      <a:lnTo>
                        <a:pt x="61165" y="112781"/>
                      </a:lnTo>
                      <a:cubicBezTo>
                        <a:pt x="83866" y="73462"/>
                        <a:pt x="121567" y="42803"/>
                        <a:pt x="168887" y="30123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1" name="角丸四角形 583">
                  <a:extLst>
                    <a:ext uri="{FF2B5EF4-FFF2-40B4-BE49-F238E27FC236}">
                      <a16:creationId xmlns:a16="http://schemas.microsoft.com/office/drawing/2014/main" id="{E7BDB401-72FE-4307-B164-9EA8CFAF38A0}"/>
                    </a:ext>
                  </a:extLst>
                </p:cNvPr>
                <p:cNvSpPr/>
                <p:nvPr/>
              </p:nvSpPr>
              <p:spPr>
                <a:xfrm rot="20700000">
                  <a:off x="491220" y="-2666195"/>
                  <a:ext cx="62459" cy="148071"/>
                </a:xfrm>
                <a:prstGeom prst="roundRect">
                  <a:avLst>
                    <a:gd name="adj" fmla="val 40698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2" name="角丸四角形 584">
                  <a:extLst>
                    <a:ext uri="{FF2B5EF4-FFF2-40B4-BE49-F238E27FC236}">
                      <a16:creationId xmlns:a16="http://schemas.microsoft.com/office/drawing/2014/main" id="{A3F3C8A0-5D40-4F48-8106-EF7D97C678AE}"/>
                    </a:ext>
                  </a:extLst>
                </p:cNvPr>
                <p:cNvSpPr/>
                <p:nvPr/>
              </p:nvSpPr>
              <p:spPr>
                <a:xfrm rot="20700000">
                  <a:off x="430890" y="-2650029"/>
                  <a:ext cx="62459" cy="148071"/>
                </a:xfrm>
                <a:prstGeom prst="roundRect">
                  <a:avLst>
                    <a:gd name="adj" fmla="val 43023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3" name="角丸四角形 585">
                  <a:extLst>
                    <a:ext uri="{FF2B5EF4-FFF2-40B4-BE49-F238E27FC236}">
                      <a16:creationId xmlns:a16="http://schemas.microsoft.com/office/drawing/2014/main" id="{BC02456C-BC72-4454-853B-D348E4D4F7BB}"/>
                    </a:ext>
                  </a:extLst>
                </p:cNvPr>
                <p:cNvSpPr/>
                <p:nvPr/>
              </p:nvSpPr>
              <p:spPr>
                <a:xfrm rot="20700000">
                  <a:off x="370560" y="-2633864"/>
                  <a:ext cx="62459" cy="148071"/>
                </a:xfrm>
                <a:prstGeom prst="roundRect">
                  <a:avLst>
                    <a:gd name="adj" fmla="val 45349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4" name="角丸四角形 586">
                  <a:extLst>
                    <a:ext uri="{FF2B5EF4-FFF2-40B4-BE49-F238E27FC236}">
                      <a16:creationId xmlns:a16="http://schemas.microsoft.com/office/drawing/2014/main" id="{40D1E678-855E-4F7D-8B8A-8B108AD36BA5}"/>
                    </a:ext>
                  </a:extLst>
                </p:cNvPr>
                <p:cNvSpPr/>
                <p:nvPr/>
              </p:nvSpPr>
              <p:spPr>
                <a:xfrm rot="20700000">
                  <a:off x="310229" y="-2617698"/>
                  <a:ext cx="62459" cy="148071"/>
                </a:xfrm>
                <a:prstGeom prst="roundRect">
                  <a:avLst>
                    <a:gd name="adj" fmla="val 4535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角丸四角形 587">
                  <a:extLst>
                    <a:ext uri="{FF2B5EF4-FFF2-40B4-BE49-F238E27FC236}">
                      <a16:creationId xmlns:a16="http://schemas.microsoft.com/office/drawing/2014/main" id="{ED12B314-3A60-41D1-A332-4AE20220A387}"/>
                    </a:ext>
                  </a:extLst>
                </p:cNvPr>
                <p:cNvSpPr/>
                <p:nvPr/>
              </p:nvSpPr>
              <p:spPr>
                <a:xfrm rot="5400000">
                  <a:off x="308556" y="-2563196"/>
                  <a:ext cx="75530" cy="140875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55" name="片側の 2 つの角を丸めた四角形 885">
                <a:extLst>
                  <a:ext uri="{FF2B5EF4-FFF2-40B4-BE49-F238E27FC236}">
                    <a16:creationId xmlns:a16="http://schemas.microsoft.com/office/drawing/2014/main" id="{12A35698-A3FF-484A-86F7-9B7D04115D27}"/>
                  </a:ext>
                </a:extLst>
              </p:cNvPr>
              <p:cNvSpPr/>
              <p:nvPr/>
            </p:nvSpPr>
            <p:spPr>
              <a:xfrm rot="2700000">
                <a:off x="7699007" y="1812649"/>
                <a:ext cx="224899" cy="1081254"/>
              </a:xfrm>
              <a:custGeom>
                <a:avLst/>
                <a:gdLst>
                  <a:gd name="connsiteX0" fmla="*/ 111608 w 223215"/>
                  <a:gd name="connsiteY0" fmla="*/ 0 h 1133930"/>
                  <a:gd name="connsiteX1" fmla="*/ 111608 w 223215"/>
                  <a:gd name="connsiteY1" fmla="*/ 0 h 1133930"/>
                  <a:gd name="connsiteX2" fmla="*/ 223216 w 223215"/>
                  <a:gd name="connsiteY2" fmla="*/ 111608 h 1133930"/>
                  <a:gd name="connsiteX3" fmla="*/ 223215 w 223215"/>
                  <a:gd name="connsiteY3" fmla="*/ 1133930 h 1133930"/>
                  <a:gd name="connsiteX4" fmla="*/ 223215 w 223215"/>
                  <a:gd name="connsiteY4" fmla="*/ 1133930 h 1133930"/>
                  <a:gd name="connsiteX5" fmla="*/ 0 w 223215"/>
                  <a:gd name="connsiteY5" fmla="*/ 1133930 h 1133930"/>
                  <a:gd name="connsiteX6" fmla="*/ 0 w 223215"/>
                  <a:gd name="connsiteY6" fmla="*/ 1133930 h 1133930"/>
                  <a:gd name="connsiteX7" fmla="*/ 0 w 223215"/>
                  <a:gd name="connsiteY7" fmla="*/ 111608 h 1133930"/>
                  <a:gd name="connsiteX8" fmla="*/ 111608 w 223215"/>
                  <a:gd name="connsiteY8" fmla="*/ 0 h 1133930"/>
                  <a:gd name="connsiteX0" fmla="*/ 111608 w 223216"/>
                  <a:gd name="connsiteY0" fmla="*/ 0 h 1133930"/>
                  <a:gd name="connsiteX1" fmla="*/ 111608 w 223216"/>
                  <a:gd name="connsiteY1" fmla="*/ 0 h 1133930"/>
                  <a:gd name="connsiteX2" fmla="*/ 223216 w 223216"/>
                  <a:gd name="connsiteY2" fmla="*/ 111608 h 1133930"/>
                  <a:gd name="connsiteX3" fmla="*/ 223215 w 223216"/>
                  <a:gd name="connsiteY3" fmla="*/ 1133930 h 1133930"/>
                  <a:gd name="connsiteX4" fmla="*/ 223215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33930 h 1133930"/>
                  <a:gd name="connsiteX7" fmla="*/ 0 w 223216"/>
                  <a:gd name="connsiteY7" fmla="*/ 111608 h 1133930"/>
                  <a:gd name="connsiteX8" fmla="*/ 203048 w 223216"/>
                  <a:gd name="connsiteY8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7" fmla="*/ 203048 w 223216"/>
                  <a:gd name="connsiteY7" fmla="*/ 91440 h 1133930"/>
                  <a:gd name="connsiteX0" fmla="*/ 111608 w 223216"/>
                  <a:gd name="connsiteY0" fmla="*/ 0 h 1133930"/>
                  <a:gd name="connsiteX1" fmla="*/ 223216 w 223216"/>
                  <a:gd name="connsiteY1" fmla="*/ 111608 h 1133930"/>
                  <a:gd name="connsiteX2" fmla="*/ 223215 w 223216"/>
                  <a:gd name="connsiteY2" fmla="*/ 1133930 h 1133930"/>
                  <a:gd name="connsiteX3" fmla="*/ 223215 w 223216"/>
                  <a:gd name="connsiteY3" fmla="*/ 1133930 h 1133930"/>
                  <a:gd name="connsiteX4" fmla="*/ 0 w 223216"/>
                  <a:gd name="connsiteY4" fmla="*/ 1133930 h 1133930"/>
                  <a:gd name="connsiteX5" fmla="*/ 0 w 223216"/>
                  <a:gd name="connsiteY5" fmla="*/ 1133930 h 1133930"/>
                  <a:gd name="connsiteX6" fmla="*/ 0 w 223216"/>
                  <a:gd name="connsiteY6" fmla="*/ 111608 h 1133930"/>
                  <a:gd name="connsiteX0" fmla="*/ 223216 w 223216"/>
                  <a:gd name="connsiteY0" fmla="*/ 0 h 1022322"/>
                  <a:gd name="connsiteX1" fmla="*/ 223215 w 223216"/>
                  <a:gd name="connsiteY1" fmla="*/ 1022322 h 1022322"/>
                  <a:gd name="connsiteX2" fmla="*/ 223215 w 223216"/>
                  <a:gd name="connsiteY2" fmla="*/ 1022322 h 1022322"/>
                  <a:gd name="connsiteX3" fmla="*/ 0 w 223216"/>
                  <a:gd name="connsiteY3" fmla="*/ 1022322 h 1022322"/>
                  <a:gd name="connsiteX4" fmla="*/ 0 w 223216"/>
                  <a:gd name="connsiteY4" fmla="*/ 1022322 h 1022322"/>
                  <a:gd name="connsiteX5" fmla="*/ 0 w 223216"/>
                  <a:gd name="connsiteY5" fmla="*/ 0 h 1022322"/>
                  <a:gd name="connsiteX0" fmla="*/ 224900 w 224900"/>
                  <a:gd name="connsiteY0" fmla="*/ 58932 h 1081254"/>
                  <a:gd name="connsiteX1" fmla="*/ 224899 w 224900"/>
                  <a:gd name="connsiteY1" fmla="*/ 1081254 h 1081254"/>
                  <a:gd name="connsiteX2" fmla="*/ 224899 w 224900"/>
                  <a:gd name="connsiteY2" fmla="*/ 1081254 h 1081254"/>
                  <a:gd name="connsiteX3" fmla="*/ 1684 w 224900"/>
                  <a:gd name="connsiteY3" fmla="*/ 1081254 h 1081254"/>
                  <a:gd name="connsiteX4" fmla="*/ 1684 w 224900"/>
                  <a:gd name="connsiteY4" fmla="*/ 1081254 h 1081254"/>
                  <a:gd name="connsiteX5" fmla="*/ 0 w 224900"/>
                  <a:gd name="connsiteY5" fmla="*/ 0 h 1081254"/>
                  <a:gd name="connsiteX0" fmla="*/ 223217 w 224899"/>
                  <a:gd name="connsiteY0" fmla="*/ 127968 h 1081254"/>
                  <a:gd name="connsiteX1" fmla="*/ 224899 w 224899"/>
                  <a:gd name="connsiteY1" fmla="*/ 1081254 h 1081254"/>
                  <a:gd name="connsiteX2" fmla="*/ 224899 w 224899"/>
                  <a:gd name="connsiteY2" fmla="*/ 1081254 h 1081254"/>
                  <a:gd name="connsiteX3" fmla="*/ 1684 w 224899"/>
                  <a:gd name="connsiteY3" fmla="*/ 1081254 h 1081254"/>
                  <a:gd name="connsiteX4" fmla="*/ 1684 w 224899"/>
                  <a:gd name="connsiteY4" fmla="*/ 1081254 h 1081254"/>
                  <a:gd name="connsiteX5" fmla="*/ 0 w 224899"/>
                  <a:gd name="connsiteY5" fmla="*/ 0 h 1081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899" h="1081254">
                    <a:moveTo>
                      <a:pt x="223217" y="127968"/>
                    </a:moveTo>
                    <a:cubicBezTo>
                      <a:pt x="223217" y="468742"/>
                      <a:pt x="224899" y="740480"/>
                      <a:pt x="224899" y="1081254"/>
                    </a:cubicBezTo>
                    <a:lnTo>
                      <a:pt x="224899" y="1081254"/>
                    </a:lnTo>
                    <a:lnTo>
                      <a:pt x="1684" y="1081254"/>
                    </a:lnTo>
                    <a:lnTo>
                      <a:pt x="1684" y="1081254"/>
                    </a:lnTo>
                    <a:cubicBezTo>
                      <a:pt x="1123" y="720836"/>
                      <a:pt x="561" y="360418"/>
                      <a:pt x="0" y="0"/>
                    </a:cubicBezTo>
                  </a:path>
                </a:pathLst>
              </a:custGeom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56" name="グループ化 455">
                <a:extLst>
                  <a:ext uri="{FF2B5EF4-FFF2-40B4-BE49-F238E27FC236}">
                    <a16:creationId xmlns:a16="http://schemas.microsoft.com/office/drawing/2014/main" id="{CFD4106C-AEE1-4487-9363-0D3272E01D5E}"/>
                  </a:ext>
                </a:extLst>
              </p:cNvPr>
              <p:cNvGrpSpPr/>
              <p:nvPr/>
            </p:nvGrpSpPr>
            <p:grpSpPr>
              <a:xfrm>
                <a:off x="6950190" y="2654785"/>
                <a:ext cx="621853" cy="506060"/>
                <a:chOff x="6748700" y="2649996"/>
                <a:chExt cx="568428" cy="395741"/>
              </a:xfrm>
            </p:grpSpPr>
            <p:sp>
              <p:nvSpPr>
                <p:cNvPr id="457" name="角丸四角形 881">
                  <a:extLst>
                    <a:ext uri="{FF2B5EF4-FFF2-40B4-BE49-F238E27FC236}">
                      <a16:creationId xmlns:a16="http://schemas.microsoft.com/office/drawing/2014/main" id="{98537422-306B-4317-A0B6-60B75838B2DA}"/>
                    </a:ext>
                  </a:extLst>
                </p:cNvPr>
                <p:cNvSpPr/>
                <p:nvPr/>
              </p:nvSpPr>
              <p:spPr>
                <a:xfrm rot="13849364">
                  <a:off x="6938164" y="2727622"/>
                  <a:ext cx="84565" cy="27465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8" name="角丸四角形 882">
                  <a:extLst>
                    <a:ext uri="{FF2B5EF4-FFF2-40B4-BE49-F238E27FC236}">
                      <a16:creationId xmlns:a16="http://schemas.microsoft.com/office/drawing/2014/main" id="{4FC04ED9-488F-4016-951A-32AA45368C6C}"/>
                    </a:ext>
                  </a:extLst>
                </p:cNvPr>
                <p:cNvSpPr/>
                <p:nvPr/>
              </p:nvSpPr>
              <p:spPr>
                <a:xfrm rot="13849364">
                  <a:off x="6878004" y="2665168"/>
                  <a:ext cx="86016" cy="34462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9" name="角丸四角形 86">
                  <a:extLst>
                    <a:ext uri="{FF2B5EF4-FFF2-40B4-BE49-F238E27FC236}">
                      <a16:creationId xmlns:a16="http://schemas.microsoft.com/office/drawing/2014/main" id="{B38DBC6E-B569-45D5-B881-9326D17A4E96}"/>
                    </a:ext>
                  </a:extLst>
                </p:cNvPr>
                <p:cNvSpPr/>
                <p:nvPr/>
              </p:nvSpPr>
              <p:spPr>
                <a:xfrm rot="14400000">
                  <a:off x="6835336" y="2563945"/>
                  <a:ext cx="395741" cy="567843"/>
                </a:xfrm>
                <a:custGeom>
                  <a:avLst/>
                  <a:gdLst>
                    <a:gd name="connsiteX0" fmla="*/ 12187 w 415395"/>
                    <a:gd name="connsiteY0" fmla="*/ 268194 h 530329"/>
                    <a:gd name="connsiteX1" fmla="*/ 89712 w 415395"/>
                    <a:gd name="connsiteY1" fmla="*/ 259814 h 530329"/>
                    <a:gd name="connsiteX2" fmla="*/ 154540 w 415395"/>
                    <a:gd name="connsiteY2" fmla="*/ 311995 h 530329"/>
                    <a:gd name="connsiteX3" fmla="*/ 167095 w 415395"/>
                    <a:gd name="connsiteY3" fmla="*/ 296728 h 530329"/>
                    <a:gd name="connsiteX4" fmla="*/ 264962 w 415395"/>
                    <a:gd name="connsiteY4" fmla="*/ 217045 h 530329"/>
                    <a:gd name="connsiteX5" fmla="*/ 263948 w 415395"/>
                    <a:gd name="connsiteY5" fmla="*/ 199392 h 530329"/>
                    <a:gd name="connsiteX6" fmla="*/ 322233 w 415395"/>
                    <a:gd name="connsiteY6" fmla="*/ 32154 h 530329"/>
                    <a:gd name="connsiteX7" fmla="*/ 383240 w 415395"/>
                    <a:gd name="connsiteY7" fmla="*/ 2681 h 530329"/>
                    <a:gd name="connsiteX8" fmla="*/ 412714 w 415395"/>
                    <a:gd name="connsiteY8" fmla="*/ 63688 h 530329"/>
                    <a:gd name="connsiteX9" fmla="*/ 370958 w 415395"/>
                    <a:gd name="connsiteY9" fmla="*/ 183497 h 530329"/>
                    <a:gd name="connsiteX10" fmla="*/ 397577 w 415395"/>
                    <a:gd name="connsiteY10" fmla="*/ 203190 h 530329"/>
                    <a:gd name="connsiteX11" fmla="*/ 387061 w 415395"/>
                    <a:gd name="connsiteY11" fmla="*/ 305874 h 530329"/>
                    <a:gd name="connsiteX12" fmla="*/ 345858 w 415395"/>
                    <a:gd name="connsiteY12" fmla="*/ 387885 h 530329"/>
                    <a:gd name="connsiteX13" fmla="*/ 345858 w 415395"/>
                    <a:gd name="connsiteY13" fmla="*/ 491015 h 530329"/>
                    <a:gd name="connsiteX14" fmla="*/ 306544 w 415395"/>
                    <a:gd name="connsiteY14" fmla="*/ 530329 h 530329"/>
                    <a:gd name="connsiteX15" fmla="*/ 148369 w 415395"/>
                    <a:gd name="connsiteY15" fmla="*/ 530329 h 530329"/>
                    <a:gd name="connsiteX16" fmla="*/ 109055 w 415395"/>
                    <a:gd name="connsiteY16" fmla="*/ 491015 h 530329"/>
                    <a:gd name="connsiteX17" fmla="*/ 109055 w 415395"/>
                    <a:gd name="connsiteY17" fmla="*/ 416945 h 530329"/>
                    <a:gd name="connsiteX18" fmla="*/ 20566 w 415395"/>
                    <a:gd name="connsiteY18" fmla="*/ 345719 h 530329"/>
                    <a:gd name="connsiteX19" fmla="*/ 12187 w 415395"/>
                    <a:gd name="connsiteY19" fmla="*/ 268194 h 530329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70958 w 415395"/>
                    <a:gd name="connsiteY8" fmla="*/ 185042 h 531874"/>
                    <a:gd name="connsiteX9" fmla="*/ 397577 w 415395"/>
                    <a:gd name="connsiteY9" fmla="*/ 204735 h 531874"/>
                    <a:gd name="connsiteX10" fmla="*/ 387061 w 415395"/>
                    <a:gd name="connsiteY10" fmla="*/ 307419 h 531874"/>
                    <a:gd name="connsiteX11" fmla="*/ 345858 w 415395"/>
                    <a:gd name="connsiteY11" fmla="*/ 389430 h 531874"/>
                    <a:gd name="connsiteX12" fmla="*/ 345858 w 415395"/>
                    <a:gd name="connsiteY12" fmla="*/ 492560 h 531874"/>
                    <a:gd name="connsiteX13" fmla="*/ 306544 w 415395"/>
                    <a:gd name="connsiteY13" fmla="*/ 531874 h 531874"/>
                    <a:gd name="connsiteX14" fmla="*/ 148369 w 415395"/>
                    <a:gd name="connsiteY14" fmla="*/ 531874 h 531874"/>
                    <a:gd name="connsiteX15" fmla="*/ 109055 w 415395"/>
                    <a:gd name="connsiteY15" fmla="*/ 492560 h 531874"/>
                    <a:gd name="connsiteX16" fmla="*/ 109055 w 415395"/>
                    <a:gd name="connsiteY16" fmla="*/ 418490 h 531874"/>
                    <a:gd name="connsiteX17" fmla="*/ 20566 w 415395"/>
                    <a:gd name="connsiteY17" fmla="*/ 347264 h 531874"/>
                    <a:gd name="connsiteX18" fmla="*/ 12187 w 415395"/>
                    <a:gd name="connsiteY18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389430 h 531874"/>
                    <a:gd name="connsiteX11" fmla="*/ 345858 w 415395"/>
                    <a:gd name="connsiteY11" fmla="*/ 492560 h 531874"/>
                    <a:gd name="connsiteX12" fmla="*/ 306544 w 415395"/>
                    <a:gd name="connsiteY12" fmla="*/ 531874 h 531874"/>
                    <a:gd name="connsiteX13" fmla="*/ 148369 w 415395"/>
                    <a:gd name="connsiteY13" fmla="*/ 531874 h 531874"/>
                    <a:gd name="connsiteX14" fmla="*/ 109055 w 415395"/>
                    <a:gd name="connsiteY14" fmla="*/ 492560 h 531874"/>
                    <a:gd name="connsiteX15" fmla="*/ 109055 w 415395"/>
                    <a:gd name="connsiteY15" fmla="*/ 418490 h 531874"/>
                    <a:gd name="connsiteX16" fmla="*/ 20566 w 415395"/>
                    <a:gd name="connsiteY16" fmla="*/ 347264 h 531874"/>
                    <a:gd name="connsiteX17" fmla="*/ 12187 w 415395"/>
                    <a:gd name="connsiteY17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87061 w 415395"/>
                    <a:gd name="connsiteY9" fmla="*/ 307419 h 531874"/>
                    <a:gd name="connsiteX10" fmla="*/ 345858 w 415395"/>
                    <a:gd name="connsiteY10" fmla="*/ 492560 h 531874"/>
                    <a:gd name="connsiteX11" fmla="*/ 306544 w 415395"/>
                    <a:gd name="connsiteY11" fmla="*/ 531874 h 531874"/>
                    <a:gd name="connsiteX12" fmla="*/ 148369 w 415395"/>
                    <a:gd name="connsiteY12" fmla="*/ 531874 h 531874"/>
                    <a:gd name="connsiteX13" fmla="*/ 109055 w 415395"/>
                    <a:gd name="connsiteY13" fmla="*/ 492560 h 531874"/>
                    <a:gd name="connsiteX14" fmla="*/ 109055 w 415395"/>
                    <a:gd name="connsiteY14" fmla="*/ 418490 h 531874"/>
                    <a:gd name="connsiteX15" fmla="*/ 20566 w 415395"/>
                    <a:gd name="connsiteY15" fmla="*/ 347264 h 531874"/>
                    <a:gd name="connsiteX16" fmla="*/ 12187 w 415395"/>
                    <a:gd name="connsiteY16" fmla="*/ 269739 h 531874"/>
                    <a:gd name="connsiteX0" fmla="*/ 12187 w 415395"/>
                    <a:gd name="connsiteY0" fmla="*/ 269739 h 531874"/>
                    <a:gd name="connsiteX1" fmla="*/ 89712 w 415395"/>
                    <a:gd name="connsiteY1" fmla="*/ 261359 h 531874"/>
                    <a:gd name="connsiteX2" fmla="*/ 154540 w 415395"/>
                    <a:gd name="connsiteY2" fmla="*/ 313540 h 531874"/>
                    <a:gd name="connsiteX3" fmla="*/ 167095 w 415395"/>
                    <a:gd name="connsiteY3" fmla="*/ 298273 h 531874"/>
                    <a:gd name="connsiteX4" fmla="*/ 264962 w 415395"/>
                    <a:gd name="connsiteY4" fmla="*/ 218590 h 531874"/>
                    <a:gd name="connsiteX5" fmla="*/ 322233 w 415395"/>
                    <a:gd name="connsiteY5" fmla="*/ 33699 h 531874"/>
                    <a:gd name="connsiteX6" fmla="*/ 383240 w 415395"/>
                    <a:gd name="connsiteY6" fmla="*/ 4226 h 531874"/>
                    <a:gd name="connsiteX7" fmla="*/ 412714 w 415395"/>
                    <a:gd name="connsiteY7" fmla="*/ 65233 h 531874"/>
                    <a:gd name="connsiteX8" fmla="*/ 397577 w 415395"/>
                    <a:gd name="connsiteY8" fmla="*/ 204735 h 531874"/>
                    <a:gd name="connsiteX9" fmla="*/ 345858 w 415395"/>
                    <a:gd name="connsiteY9" fmla="*/ 492560 h 531874"/>
                    <a:gd name="connsiteX10" fmla="*/ 306544 w 415395"/>
                    <a:gd name="connsiteY10" fmla="*/ 531874 h 531874"/>
                    <a:gd name="connsiteX11" fmla="*/ 148369 w 415395"/>
                    <a:gd name="connsiteY11" fmla="*/ 531874 h 531874"/>
                    <a:gd name="connsiteX12" fmla="*/ 109055 w 415395"/>
                    <a:gd name="connsiteY12" fmla="*/ 492560 h 531874"/>
                    <a:gd name="connsiteX13" fmla="*/ 109055 w 415395"/>
                    <a:gd name="connsiteY13" fmla="*/ 418490 h 531874"/>
                    <a:gd name="connsiteX14" fmla="*/ 20566 w 415395"/>
                    <a:gd name="connsiteY14" fmla="*/ 347264 h 531874"/>
                    <a:gd name="connsiteX15" fmla="*/ 12187 w 415395"/>
                    <a:gd name="connsiteY15" fmla="*/ 269739 h 531874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48369 w 415395"/>
                    <a:gd name="connsiteY11" fmla="*/ 531874 h 614131"/>
                    <a:gd name="connsiteX12" fmla="*/ 109055 w 415395"/>
                    <a:gd name="connsiteY12" fmla="*/ 492560 h 614131"/>
                    <a:gd name="connsiteX13" fmla="*/ 109055 w 415395"/>
                    <a:gd name="connsiteY13" fmla="*/ 418490 h 614131"/>
                    <a:gd name="connsiteX14" fmla="*/ 20566 w 415395"/>
                    <a:gd name="connsiteY14" fmla="*/ 347264 h 614131"/>
                    <a:gd name="connsiteX15" fmla="*/ 12187 w 415395"/>
                    <a:gd name="connsiteY15" fmla="*/ 269739 h 614131"/>
                    <a:gd name="connsiteX0" fmla="*/ 12187 w 415395"/>
                    <a:gd name="connsiteY0" fmla="*/ 269739 h 614131"/>
                    <a:gd name="connsiteX1" fmla="*/ 89712 w 415395"/>
                    <a:gd name="connsiteY1" fmla="*/ 261359 h 614131"/>
                    <a:gd name="connsiteX2" fmla="*/ 154540 w 415395"/>
                    <a:gd name="connsiteY2" fmla="*/ 313540 h 614131"/>
                    <a:gd name="connsiteX3" fmla="*/ 167095 w 415395"/>
                    <a:gd name="connsiteY3" fmla="*/ 298273 h 614131"/>
                    <a:gd name="connsiteX4" fmla="*/ 264962 w 415395"/>
                    <a:gd name="connsiteY4" fmla="*/ 218590 h 614131"/>
                    <a:gd name="connsiteX5" fmla="*/ 322233 w 415395"/>
                    <a:gd name="connsiteY5" fmla="*/ 33699 h 614131"/>
                    <a:gd name="connsiteX6" fmla="*/ 383240 w 415395"/>
                    <a:gd name="connsiteY6" fmla="*/ 4226 h 614131"/>
                    <a:gd name="connsiteX7" fmla="*/ 412714 w 415395"/>
                    <a:gd name="connsiteY7" fmla="*/ 65233 h 614131"/>
                    <a:gd name="connsiteX8" fmla="*/ 397577 w 415395"/>
                    <a:gd name="connsiteY8" fmla="*/ 204735 h 614131"/>
                    <a:gd name="connsiteX9" fmla="*/ 345858 w 415395"/>
                    <a:gd name="connsiteY9" fmla="*/ 492560 h 614131"/>
                    <a:gd name="connsiteX10" fmla="*/ 259053 w 415395"/>
                    <a:gd name="connsiteY10" fmla="*/ 614131 h 614131"/>
                    <a:gd name="connsiteX11" fmla="*/ 109055 w 415395"/>
                    <a:gd name="connsiteY11" fmla="*/ 492560 h 614131"/>
                    <a:gd name="connsiteX12" fmla="*/ 109055 w 415395"/>
                    <a:gd name="connsiteY12" fmla="*/ 418490 h 614131"/>
                    <a:gd name="connsiteX13" fmla="*/ 20566 w 415395"/>
                    <a:gd name="connsiteY13" fmla="*/ 347264 h 614131"/>
                    <a:gd name="connsiteX14" fmla="*/ 12187 w 415395"/>
                    <a:gd name="connsiteY14" fmla="*/ 269739 h 614131"/>
                    <a:gd name="connsiteX0" fmla="*/ 12187 w 415395"/>
                    <a:gd name="connsiteY0" fmla="*/ 269739 h 614327"/>
                    <a:gd name="connsiteX1" fmla="*/ 89712 w 415395"/>
                    <a:gd name="connsiteY1" fmla="*/ 261359 h 614327"/>
                    <a:gd name="connsiteX2" fmla="*/ 154540 w 415395"/>
                    <a:gd name="connsiteY2" fmla="*/ 313540 h 614327"/>
                    <a:gd name="connsiteX3" fmla="*/ 167095 w 415395"/>
                    <a:gd name="connsiteY3" fmla="*/ 298273 h 614327"/>
                    <a:gd name="connsiteX4" fmla="*/ 264962 w 415395"/>
                    <a:gd name="connsiteY4" fmla="*/ 218590 h 614327"/>
                    <a:gd name="connsiteX5" fmla="*/ 322233 w 415395"/>
                    <a:gd name="connsiteY5" fmla="*/ 33699 h 614327"/>
                    <a:gd name="connsiteX6" fmla="*/ 383240 w 415395"/>
                    <a:gd name="connsiteY6" fmla="*/ 4226 h 614327"/>
                    <a:gd name="connsiteX7" fmla="*/ 412714 w 415395"/>
                    <a:gd name="connsiteY7" fmla="*/ 65233 h 614327"/>
                    <a:gd name="connsiteX8" fmla="*/ 397577 w 415395"/>
                    <a:gd name="connsiteY8" fmla="*/ 204735 h 614327"/>
                    <a:gd name="connsiteX9" fmla="*/ 345858 w 415395"/>
                    <a:gd name="connsiteY9" fmla="*/ 492560 h 614327"/>
                    <a:gd name="connsiteX10" fmla="*/ 259053 w 415395"/>
                    <a:gd name="connsiteY10" fmla="*/ 614131 h 614327"/>
                    <a:gd name="connsiteX11" fmla="*/ 109055 w 415395"/>
                    <a:gd name="connsiteY11" fmla="*/ 492560 h 614327"/>
                    <a:gd name="connsiteX12" fmla="*/ 109055 w 415395"/>
                    <a:gd name="connsiteY12" fmla="*/ 418490 h 614327"/>
                    <a:gd name="connsiteX13" fmla="*/ 20566 w 415395"/>
                    <a:gd name="connsiteY13" fmla="*/ 347264 h 614327"/>
                    <a:gd name="connsiteX14" fmla="*/ 12187 w 415395"/>
                    <a:gd name="connsiteY14" fmla="*/ 269739 h 614327"/>
                    <a:gd name="connsiteX0" fmla="*/ 12187 w 415395"/>
                    <a:gd name="connsiteY0" fmla="*/ 269739 h 646409"/>
                    <a:gd name="connsiteX1" fmla="*/ 89712 w 415395"/>
                    <a:gd name="connsiteY1" fmla="*/ 261359 h 646409"/>
                    <a:gd name="connsiteX2" fmla="*/ 154540 w 415395"/>
                    <a:gd name="connsiteY2" fmla="*/ 313540 h 646409"/>
                    <a:gd name="connsiteX3" fmla="*/ 167095 w 415395"/>
                    <a:gd name="connsiteY3" fmla="*/ 298273 h 646409"/>
                    <a:gd name="connsiteX4" fmla="*/ 264962 w 415395"/>
                    <a:gd name="connsiteY4" fmla="*/ 218590 h 646409"/>
                    <a:gd name="connsiteX5" fmla="*/ 322233 w 415395"/>
                    <a:gd name="connsiteY5" fmla="*/ 33699 h 646409"/>
                    <a:gd name="connsiteX6" fmla="*/ 383240 w 415395"/>
                    <a:gd name="connsiteY6" fmla="*/ 4226 h 646409"/>
                    <a:gd name="connsiteX7" fmla="*/ 412714 w 415395"/>
                    <a:gd name="connsiteY7" fmla="*/ 65233 h 646409"/>
                    <a:gd name="connsiteX8" fmla="*/ 397577 w 415395"/>
                    <a:gd name="connsiteY8" fmla="*/ 204735 h 646409"/>
                    <a:gd name="connsiteX9" fmla="*/ 345858 w 415395"/>
                    <a:gd name="connsiteY9" fmla="*/ 492560 h 646409"/>
                    <a:gd name="connsiteX10" fmla="*/ 234728 w 415395"/>
                    <a:gd name="connsiteY10" fmla="*/ 646265 h 646409"/>
                    <a:gd name="connsiteX11" fmla="*/ 109055 w 415395"/>
                    <a:gd name="connsiteY11" fmla="*/ 492560 h 646409"/>
                    <a:gd name="connsiteX12" fmla="*/ 109055 w 415395"/>
                    <a:gd name="connsiteY12" fmla="*/ 418490 h 646409"/>
                    <a:gd name="connsiteX13" fmla="*/ 20566 w 415395"/>
                    <a:gd name="connsiteY13" fmla="*/ 347264 h 646409"/>
                    <a:gd name="connsiteX14" fmla="*/ 12187 w 415395"/>
                    <a:gd name="connsiteY14" fmla="*/ 269739 h 646409"/>
                    <a:gd name="connsiteX0" fmla="*/ 12187 w 415395"/>
                    <a:gd name="connsiteY0" fmla="*/ 269739 h 647012"/>
                    <a:gd name="connsiteX1" fmla="*/ 89712 w 415395"/>
                    <a:gd name="connsiteY1" fmla="*/ 261359 h 647012"/>
                    <a:gd name="connsiteX2" fmla="*/ 154540 w 415395"/>
                    <a:gd name="connsiteY2" fmla="*/ 313540 h 647012"/>
                    <a:gd name="connsiteX3" fmla="*/ 167095 w 415395"/>
                    <a:gd name="connsiteY3" fmla="*/ 298273 h 647012"/>
                    <a:gd name="connsiteX4" fmla="*/ 264962 w 415395"/>
                    <a:gd name="connsiteY4" fmla="*/ 218590 h 647012"/>
                    <a:gd name="connsiteX5" fmla="*/ 322233 w 415395"/>
                    <a:gd name="connsiteY5" fmla="*/ 33699 h 647012"/>
                    <a:gd name="connsiteX6" fmla="*/ 383240 w 415395"/>
                    <a:gd name="connsiteY6" fmla="*/ 4226 h 647012"/>
                    <a:gd name="connsiteX7" fmla="*/ 412714 w 415395"/>
                    <a:gd name="connsiteY7" fmla="*/ 65233 h 647012"/>
                    <a:gd name="connsiteX8" fmla="*/ 397577 w 415395"/>
                    <a:gd name="connsiteY8" fmla="*/ 204735 h 647012"/>
                    <a:gd name="connsiteX9" fmla="*/ 345858 w 415395"/>
                    <a:gd name="connsiteY9" fmla="*/ 492560 h 647012"/>
                    <a:gd name="connsiteX10" fmla="*/ 234728 w 415395"/>
                    <a:gd name="connsiteY10" fmla="*/ 646265 h 647012"/>
                    <a:gd name="connsiteX11" fmla="*/ 109055 w 415395"/>
                    <a:gd name="connsiteY11" fmla="*/ 418490 h 647012"/>
                    <a:gd name="connsiteX12" fmla="*/ 20566 w 415395"/>
                    <a:gd name="connsiteY12" fmla="*/ 347264 h 647012"/>
                    <a:gd name="connsiteX13" fmla="*/ 12187 w 415395"/>
                    <a:gd name="connsiteY13" fmla="*/ 269739 h 647012"/>
                    <a:gd name="connsiteX0" fmla="*/ 12187 w 415395"/>
                    <a:gd name="connsiteY0" fmla="*/ 269739 h 554405"/>
                    <a:gd name="connsiteX1" fmla="*/ 89712 w 415395"/>
                    <a:gd name="connsiteY1" fmla="*/ 261359 h 554405"/>
                    <a:gd name="connsiteX2" fmla="*/ 154540 w 415395"/>
                    <a:gd name="connsiteY2" fmla="*/ 313540 h 554405"/>
                    <a:gd name="connsiteX3" fmla="*/ 167095 w 415395"/>
                    <a:gd name="connsiteY3" fmla="*/ 298273 h 554405"/>
                    <a:gd name="connsiteX4" fmla="*/ 264962 w 415395"/>
                    <a:gd name="connsiteY4" fmla="*/ 218590 h 554405"/>
                    <a:gd name="connsiteX5" fmla="*/ 322233 w 415395"/>
                    <a:gd name="connsiteY5" fmla="*/ 33699 h 554405"/>
                    <a:gd name="connsiteX6" fmla="*/ 383240 w 415395"/>
                    <a:gd name="connsiteY6" fmla="*/ 4226 h 554405"/>
                    <a:gd name="connsiteX7" fmla="*/ 412714 w 415395"/>
                    <a:gd name="connsiteY7" fmla="*/ 65233 h 554405"/>
                    <a:gd name="connsiteX8" fmla="*/ 397577 w 415395"/>
                    <a:gd name="connsiteY8" fmla="*/ 204735 h 554405"/>
                    <a:gd name="connsiteX9" fmla="*/ 345858 w 415395"/>
                    <a:gd name="connsiteY9" fmla="*/ 492560 h 554405"/>
                    <a:gd name="connsiteX10" fmla="*/ 240420 w 415395"/>
                    <a:gd name="connsiteY10" fmla="*/ 552491 h 554405"/>
                    <a:gd name="connsiteX11" fmla="*/ 109055 w 415395"/>
                    <a:gd name="connsiteY11" fmla="*/ 418490 h 554405"/>
                    <a:gd name="connsiteX12" fmla="*/ 20566 w 415395"/>
                    <a:gd name="connsiteY12" fmla="*/ 347264 h 554405"/>
                    <a:gd name="connsiteX13" fmla="*/ 12187 w 415395"/>
                    <a:gd name="connsiteY13" fmla="*/ 269739 h 554405"/>
                    <a:gd name="connsiteX0" fmla="*/ 12187 w 415395"/>
                    <a:gd name="connsiteY0" fmla="*/ 269739 h 557008"/>
                    <a:gd name="connsiteX1" fmla="*/ 89712 w 415395"/>
                    <a:gd name="connsiteY1" fmla="*/ 261359 h 557008"/>
                    <a:gd name="connsiteX2" fmla="*/ 154540 w 415395"/>
                    <a:gd name="connsiteY2" fmla="*/ 313540 h 557008"/>
                    <a:gd name="connsiteX3" fmla="*/ 167095 w 415395"/>
                    <a:gd name="connsiteY3" fmla="*/ 298273 h 557008"/>
                    <a:gd name="connsiteX4" fmla="*/ 264962 w 415395"/>
                    <a:gd name="connsiteY4" fmla="*/ 218590 h 557008"/>
                    <a:gd name="connsiteX5" fmla="*/ 322233 w 415395"/>
                    <a:gd name="connsiteY5" fmla="*/ 33699 h 557008"/>
                    <a:gd name="connsiteX6" fmla="*/ 383240 w 415395"/>
                    <a:gd name="connsiteY6" fmla="*/ 4226 h 557008"/>
                    <a:gd name="connsiteX7" fmla="*/ 412714 w 415395"/>
                    <a:gd name="connsiteY7" fmla="*/ 65233 h 557008"/>
                    <a:gd name="connsiteX8" fmla="*/ 397577 w 415395"/>
                    <a:gd name="connsiteY8" fmla="*/ 204735 h 557008"/>
                    <a:gd name="connsiteX9" fmla="*/ 345858 w 415395"/>
                    <a:gd name="connsiteY9" fmla="*/ 492560 h 557008"/>
                    <a:gd name="connsiteX10" fmla="*/ 240420 w 415395"/>
                    <a:gd name="connsiteY10" fmla="*/ 552491 h 557008"/>
                    <a:gd name="connsiteX11" fmla="*/ 109055 w 415395"/>
                    <a:gd name="connsiteY11" fmla="*/ 418490 h 557008"/>
                    <a:gd name="connsiteX12" fmla="*/ 20566 w 415395"/>
                    <a:gd name="connsiteY12" fmla="*/ 347264 h 557008"/>
                    <a:gd name="connsiteX13" fmla="*/ 12187 w 415395"/>
                    <a:gd name="connsiteY13" fmla="*/ 269739 h 557008"/>
                    <a:gd name="connsiteX0" fmla="*/ 12187 w 415395"/>
                    <a:gd name="connsiteY0" fmla="*/ 269739 h 598158"/>
                    <a:gd name="connsiteX1" fmla="*/ 89712 w 415395"/>
                    <a:gd name="connsiteY1" fmla="*/ 261359 h 598158"/>
                    <a:gd name="connsiteX2" fmla="*/ 154540 w 415395"/>
                    <a:gd name="connsiteY2" fmla="*/ 313540 h 598158"/>
                    <a:gd name="connsiteX3" fmla="*/ 167095 w 415395"/>
                    <a:gd name="connsiteY3" fmla="*/ 298273 h 598158"/>
                    <a:gd name="connsiteX4" fmla="*/ 264962 w 415395"/>
                    <a:gd name="connsiteY4" fmla="*/ 218590 h 598158"/>
                    <a:gd name="connsiteX5" fmla="*/ 322233 w 415395"/>
                    <a:gd name="connsiteY5" fmla="*/ 33699 h 598158"/>
                    <a:gd name="connsiteX6" fmla="*/ 383240 w 415395"/>
                    <a:gd name="connsiteY6" fmla="*/ 4226 h 598158"/>
                    <a:gd name="connsiteX7" fmla="*/ 412714 w 415395"/>
                    <a:gd name="connsiteY7" fmla="*/ 65233 h 598158"/>
                    <a:gd name="connsiteX8" fmla="*/ 397577 w 415395"/>
                    <a:gd name="connsiteY8" fmla="*/ 204735 h 598158"/>
                    <a:gd name="connsiteX9" fmla="*/ 345858 w 415395"/>
                    <a:gd name="connsiteY9" fmla="*/ 492560 h 598158"/>
                    <a:gd name="connsiteX10" fmla="*/ 237348 w 415395"/>
                    <a:gd name="connsiteY10" fmla="*/ 595268 h 598158"/>
                    <a:gd name="connsiteX11" fmla="*/ 109055 w 415395"/>
                    <a:gd name="connsiteY11" fmla="*/ 418490 h 598158"/>
                    <a:gd name="connsiteX12" fmla="*/ 20566 w 415395"/>
                    <a:gd name="connsiteY12" fmla="*/ 347264 h 598158"/>
                    <a:gd name="connsiteX13" fmla="*/ 12187 w 415395"/>
                    <a:gd name="connsiteY13" fmla="*/ 269739 h 598158"/>
                    <a:gd name="connsiteX0" fmla="*/ 12187 w 415395"/>
                    <a:gd name="connsiteY0" fmla="*/ 269739 h 598126"/>
                    <a:gd name="connsiteX1" fmla="*/ 89712 w 415395"/>
                    <a:gd name="connsiteY1" fmla="*/ 261359 h 598126"/>
                    <a:gd name="connsiteX2" fmla="*/ 154540 w 415395"/>
                    <a:gd name="connsiteY2" fmla="*/ 313540 h 598126"/>
                    <a:gd name="connsiteX3" fmla="*/ 167095 w 415395"/>
                    <a:gd name="connsiteY3" fmla="*/ 298273 h 598126"/>
                    <a:gd name="connsiteX4" fmla="*/ 264962 w 415395"/>
                    <a:gd name="connsiteY4" fmla="*/ 218590 h 598126"/>
                    <a:gd name="connsiteX5" fmla="*/ 322233 w 415395"/>
                    <a:gd name="connsiteY5" fmla="*/ 33699 h 598126"/>
                    <a:gd name="connsiteX6" fmla="*/ 383240 w 415395"/>
                    <a:gd name="connsiteY6" fmla="*/ 4226 h 598126"/>
                    <a:gd name="connsiteX7" fmla="*/ 412714 w 415395"/>
                    <a:gd name="connsiteY7" fmla="*/ 65233 h 598126"/>
                    <a:gd name="connsiteX8" fmla="*/ 397577 w 415395"/>
                    <a:gd name="connsiteY8" fmla="*/ 204735 h 598126"/>
                    <a:gd name="connsiteX9" fmla="*/ 345858 w 415395"/>
                    <a:gd name="connsiteY9" fmla="*/ 492560 h 598126"/>
                    <a:gd name="connsiteX10" fmla="*/ 237348 w 415395"/>
                    <a:gd name="connsiteY10" fmla="*/ 595268 h 598126"/>
                    <a:gd name="connsiteX11" fmla="*/ 109055 w 415395"/>
                    <a:gd name="connsiteY11" fmla="*/ 418490 h 598126"/>
                    <a:gd name="connsiteX12" fmla="*/ 20566 w 415395"/>
                    <a:gd name="connsiteY12" fmla="*/ 347264 h 598126"/>
                    <a:gd name="connsiteX13" fmla="*/ 12187 w 415395"/>
                    <a:gd name="connsiteY13" fmla="*/ 269739 h 598126"/>
                    <a:gd name="connsiteX0" fmla="*/ 12187 w 415395"/>
                    <a:gd name="connsiteY0" fmla="*/ 269739 h 596044"/>
                    <a:gd name="connsiteX1" fmla="*/ 89712 w 415395"/>
                    <a:gd name="connsiteY1" fmla="*/ 261359 h 596044"/>
                    <a:gd name="connsiteX2" fmla="*/ 154540 w 415395"/>
                    <a:gd name="connsiteY2" fmla="*/ 313540 h 596044"/>
                    <a:gd name="connsiteX3" fmla="*/ 167095 w 415395"/>
                    <a:gd name="connsiteY3" fmla="*/ 298273 h 596044"/>
                    <a:gd name="connsiteX4" fmla="*/ 264962 w 415395"/>
                    <a:gd name="connsiteY4" fmla="*/ 218590 h 596044"/>
                    <a:gd name="connsiteX5" fmla="*/ 322233 w 415395"/>
                    <a:gd name="connsiteY5" fmla="*/ 33699 h 596044"/>
                    <a:gd name="connsiteX6" fmla="*/ 383240 w 415395"/>
                    <a:gd name="connsiteY6" fmla="*/ 4226 h 596044"/>
                    <a:gd name="connsiteX7" fmla="*/ 412714 w 415395"/>
                    <a:gd name="connsiteY7" fmla="*/ 65233 h 596044"/>
                    <a:gd name="connsiteX8" fmla="*/ 397577 w 415395"/>
                    <a:gd name="connsiteY8" fmla="*/ 204735 h 596044"/>
                    <a:gd name="connsiteX9" fmla="*/ 345858 w 415395"/>
                    <a:gd name="connsiteY9" fmla="*/ 492560 h 596044"/>
                    <a:gd name="connsiteX10" fmla="*/ 237348 w 415395"/>
                    <a:gd name="connsiteY10" fmla="*/ 595268 h 596044"/>
                    <a:gd name="connsiteX11" fmla="*/ 109055 w 415395"/>
                    <a:gd name="connsiteY11" fmla="*/ 418490 h 596044"/>
                    <a:gd name="connsiteX12" fmla="*/ 20566 w 415395"/>
                    <a:gd name="connsiteY12" fmla="*/ 347264 h 596044"/>
                    <a:gd name="connsiteX13" fmla="*/ 12187 w 415395"/>
                    <a:gd name="connsiteY13" fmla="*/ 269739 h 596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5395" h="596044">
                      <a:moveTo>
                        <a:pt x="12187" y="269739"/>
                      </a:moveTo>
                      <a:cubicBezTo>
                        <a:pt x="31281" y="246017"/>
                        <a:pt x="65990" y="242265"/>
                        <a:pt x="89712" y="261359"/>
                      </a:cubicBezTo>
                      <a:lnTo>
                        <a:pt x="154540" y="313540"/>
                      </a:lnTo>
                      <a:cubicBezTo>
                        <a:pt x="157262" y="307490"/>
                        <a:pt x="161797" y="302586"/>
                        <a:pt x="167095" y="298273"/>
                      </a:cubicBezTo>
                      <a:lnTo>
                        <a:pt x="264962" y="218590"/>
                      </a:lnTo>
                      <a:cubicBezTo>
                        <a:pt x="290818" y="174494"/>
                        <a:pt x="302520" y="69426"/>
                        <a:pt x="322233" y="33699"/>
                      </a:cubicBezTo>
                      <a:cubicBezTo>
                        <a:pt x="341946" y="-2028"/>
                        <a:pt x="358255" y="-4482"/>
                        <a:pt x="383240" y="4226"/>
                      </a:cubicBezTo>
                      <a:cubicBezTo>
                        <a:pt x="408226" y="12934"/>
                        <a:pt x="421422" y="40248"/>
                        <a:pt x="412714" y="65233"/>
                      </a:cubicBezTo>
                      <a:lnTo>
                        <a:pt x="397577" y="204735"/>
                      </a:lnTo>
                      <a:cubicBezTo>
                        <a:pt x="386434" y="275956"/>
                        <a:pt x="361030" y="438037"/>
                        <a:pt x="345858" y="492560"/>
                      </a:cubicBezTo>
                      <a:cubicBezTo>
                        <a:pt x="345858" y="514273"/>
                        <a:pt x="332102" y="605349"/>
                        <a:pt x="237348" y="595268"/>
                      </a:cubicBezTo>
                      <a:cubicBezTo>
                        <a:pt x="142594" y="585187"/>
                        <a:pt x="144749" y="468323"/>
                        <a:pt x="109055" y="418490"/>
                      </a:cubicBezTo>
                      <a:lnTo>
                        <a:pt x="20566" y="347264"/>
                      </a:lnTo>
                      <a:cubicBezTo>
                        <a:pt x="-3156" y="328170"/>
                        <a:pt x="-6907" y="293461"/>
                        <a:pt x="12187" y="26973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41" name="グループ化 440">
              <a:extLst>
                <a:ext uri="{FF2B5EF4-FFF2-40B4-BE49-F238E27FC236}">
                  <a16:creationId xmlns:a16="http://schemas.microsoft.com/office/drawing/2014/main" id="{D8F68E3C-0AE7-4023-86B9-402FB6E06027}"/>
                </a:ext>
              </a:extLst>
            </p:cNvPr>
            <p:cNvGrpSpPr/>
            <p:nvPr/>
          </p:nvGrpSpPr>
          <p:grpSpPr>
            <a:xfrm>
              <a:off x="4927186" y="1722420"/>
              <a:ext cx="141444" cy="141444"/>
              <a:chOff x="1155936" y="1792837"/>
              <a:chExt cx="196614" cy="196614"/>
            </a:xfrm>
          </p:grpSpPr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229D457F-E2B7-411D-8D09-4B50EE138DFA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E5FA1B20-CEE8-48D7-9216-75249A275EC0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83E964FB-3C12-437D-B07F-4897B4C92704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D8CA8AC1-4A8E-4B89-9B82-84ABD2FDB109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84" name="グループ化 483">
            <a:extLst>
              <a:ext uri="{FF2B5EF4-FFF2-40B4-BE49-F238E27FC236}">
                <a16:creationId xmlns:a16="http://schemas.microsoft.com/office/drawing/2014/main" id="{AF971EC5-74CB-4828-A071-DD7494EB7951}"/>
              </a:ext>
            </a:extLst>
          </p:cNvPr>
          <p:cNvGrpSpPr/>
          <p:nvPr/>
        </p:nvGrpSpPr>
        <p:grpSpPr>
          <a:xfrm>
            <a:off x="5946825" y="836765"/>
            <a:ext cx="1756996" cy="1597493"/>
            <a:chOff x="5946825" y="836765"/>
            <a:chExt cx="1756996" cy="1597493"/>
          </a:xfrm>
        </p:grpSpPr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B05E6DA6-BFA3-49A6-8819-0068C3BC666E}"/>
                </a:ext>
              </a:extLst>
            </p:cNvPr>
            <p:cNvGrpSpPr/>
            <p:nvPr/>
          </p:nvGrpSpPr>
          <p:grpSpPr>
            <a:xfrm>
              <a:off x="5946825" y="983540"/>
              <a:ext cx="1756996" cy="1450718"/>
              <a:chOff x="6904861" y="4583919"/>
              <a:chExt cx="2915688" cy="2407430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D9A97914-F7B7-40B8-B1CA-8635DD6B465B}"/>
                  </a:ext>
                </a:extLst>
              </p:cNvPr>
              <p:cNvGrpSpPr/>
              <p:nvPr/>
            </p:nvGrpSpPr>
            <p:grpSpPr>
              <a:xfrm rot="10800000" flipH="1">
                <a:off x="7279586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541A0594-3A69-4C5A-9D07-FDA427B72A5D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5" name="四角形: 角を丸くする 534">
                  <a:extLst>
                    <a:ext uri="{FF2B5EF4-FFF2-40B4-BE49-F238E27FC236}">
                      <a16:creationId xmlns:a16="http://schemas.microsoft.com/office/drawing/2014/main" id="{326AE49E-D988-4929-A898-43206649C8D0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56047104-4764-4528-B8B3-823717F1CBEF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485D2170-119F-4D21-9F24-A046D80B48F7}"/>
                  </a:ext>
                </a:extLst>
              </p:cNvPr>
              <p:cNvGrpSpPr/>
              <p:nvPr/>
            </p:nvGrpSpPr>
            <p:grpSpPr>
              <a:xfrm rot="10800000">
                <a:off x="8684727" y="4583919"/>
                <a:ext cx="677803" cy="812063"/>
                <a:chOff x="6448270" y="2910364"/>
                <a:chExt cx="677803" cy="812063"/>
              </a:xfrm>
            </p:grpSpPr>
            <p:sp>
              <p:nvSpPr>
                <p:cNvPr id="531" name="フリーフォーム: 図形 530">
                  <a:extLst>
                    <a:ext uri="{FF2B5EF4-FFF2-40B4-BE49-F238E27FC236}">
                      <a16:creationId xmlns:a16="http://schemas.microsoft.com/office/drawing/2014/main" id="{78DCEE29-22C7-47E1-84DE-AACE4EF6CA72}"/>
                    </a:ext>
                  </a:extLst>
                </p:cNvPr>
                <p:cNvSpPr/>
                <p:nvPr/>
              </p:nvSpPr>
              <p:spPr bwMode="auto">
                <a:xfrm>
                  <a:off x="6718300" y="2910364"/>
                  <a:ext cx="407773" cy="577976"/>
                </a:xfrm>
                <a:custGeom>
                  <a:avLst/>
                  <a:gdLst>
                    <a:gd name="connsiteX0" fmla="*/ 326263 w 407773"/>
                    <a:gd name="connsiteY0" fmla="*/ 0 h 577976"/>
                    <a:gd name="connsiteX1" fmla="*/ 407773 w 407773"/>
                    <a:gd name="connsiteY1" fmla="*/ 135061 h 577976"/>
                    <a:gd name="connsiteX2" fmla="*/ 157751 w 407773"/>
                    <a:gd name="connsiteY2" fmla="*/ 577975 h 577976"/>
                    <a:gd name="connsiteX3" fmla="*/ 0 w 407773"/>
                    <a:gd name="connsiteY3" fmla="*/ 577976 h 577976"/>
                    <a:gd name="connsiteX4" fmla="*/ 326263 w 407773"/>
                    <a:gd name="connsiteY4" fmla="*/ 0 h 577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7773" h="577976">
                      <a:moveTo>
                        <a:pt x="326263" y="0"/>
                      </a:moveTo>
                      <a:lnTo>
                        <a:pt x="407773" y="135061"/>
                      </a:lnTo>
                      <a:cubicBezTo>
                        <a:pt x="252600" y="228709"/>
                        <a:pt x="157751" y="396733"/>
                        <a:pt x="157751" y="577975"/>
                      </a:cubicBezTo>
                      <a:lnTo>
                        <a:pt x="0" y="577976"/>
                      </a:lnTo>
                      <a:cubicBezTo>
                        <a:pt x="0" y="341467"/>
                        <a:pt x="123772" y="122205"/>
                        <a:pt x="32626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2" name="四角形: 角を丸くする 531">
                  <a:extLst>
                    <a:ext uri="{FF2B5EF4-FFF2-40B4-BE49-F238E27FC236}">
                      <a16:creationId xmlns:a16="http://schemas.microsoft.com/office/drawing/2014/main" id="{AEE44FE4-5B86-4469-BCB9-FD3B083E969B}"/>
                    </a:ext>
                  </a:extLst>
                </p:cNvPr>
                <p:cNvSpPr/>
                <p:nvPr/>
              </p:nvSpPr>
              <p:spPr bwMode="auto">
                <a:xfrm>
                  <a:off x="6653833" y="3417142"/>
                  <a:ext cx="270030" cy="9000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3" name="フリーフォーム: 図形 532">
                  <a:extLst>
                    <a:ext uri="{FF2B5EF4-FFF2-40B4-BE49-F238E27FC236}">
                      <a16:creationId xmlns:a16="http://schemas.microsoft.com/office/drawing/2014/main" id="{04D2030C-9D86-47E8-BCA7-4804DF27DECF}"/>
                    </a:ext>
                  </a:extLst>
                </p:cNvPr>
                <p:cNvSpPr/>
                <p:nvPr/>
              </p:nvSpPr>
              <p:spPr bwMode="auto">
                <a:xfrm>
                  <a:off x="6448270" y="3495483"/>
                  <a:ext cx="540060" cy="226944"/>
                </a:xfrm>
                <a:custGeom>
                  <a:avLst/>
                  <a:gdLst>
                    <a:gd name="connsiteX0" fmla="*/ 113472 w 540060"/>
                    <a:gd name="connsiteY0" fmla="*/ 0 h 226944"/>
                    <a:gd name="connsiteX1" fmla="*/ 336465 w 540060"/>
                    <a:gd name="connsiteY1" fmla="*/ 0 h 226944"/>
                    <a:gd name="connsiteX2" fmla="*/ 426588 w 540060"/>
                    <a:gd name="connsiteY2" fmla="*/ 0 h 226944"/>
                    <a:gd name="connsiteX3" fmla="*/ 501961 w 540060"/>
                    <a:gd name="connsiteY3" fmla="*/ 0 h 226944"/>
                    <a:gd name="connsiteX4" fmla="*/ 540060 w 540060"/>
                    <a:gd name="connsiteY4" fmla="*/ 38099 h 226944"/>
                    <a:gd name="connsiteX5" fmla="*/ 540060 w 540060"/>
                    <a:gd name="connsiteY5" fmla="*/ 113472 h 226944"/>
                    <a:gd name="connsiteX6" fmla="*/ 540060 w 540060"/>
                    <a:gd name="connsiteY6" fmla="*/ 175482 h 226944"/>
                    <a:gd name="connsiteX7" fmla="*/ 488598 w 540060"/>
                    <a:gd name="connsiteY7" fmla="*/ 226944 h 226944"/>
                    <a:gd name="connsiteX8" fmla="*/ 349828 w 540060"/>
                    <a:gd name="connsiteY8" fmla="*/ 226944 h 226944"/>
                    <a:gd name="connsiteX9" fmla="*/ 51462 w 540060"/>
                    <a:gd name="connsiteY9" fmla="*/ 226944 h 226944"/>
                    <a:gd name="connsiteX10" fmla="*/ 0 w 540060"/>
                    <a:gd name="connsiteY10" fmla="*/ 175482 h 226944"/>
                    <a:gd name="connsiteX11" fmla="*/ 0 w 540060"/>
                    <a:gd name="connsiteY11" fmla="*/ 113472 h 226944"/>
                    <a:gd name="connsiteX12" fmla="*/ 113472 w 540060"/>
                    <a:gd name="connsiteY12" fmla="*/ 0 h 226944"/>
                    <a:gd name="connsiteX0" fmla="*/ 113472 w 540060"/>
                    <a:gd name="connsiteY0" fmla="*/ 0 h 226944"/>
                    <a:gd name="connsiteX1" fmla="*/ 426588 w 540060"/>
                    <a:gd name="connsiteY1" fmla="*/ 0 h 226944"/>
                    <a:gd name="connsiteX2" fmla="*/ 501961 w 540060"/>
                    <a:gd name="connsiteY2" fmla="*/ 0 h 226944"/>
                    <a:gd name="connsiteX3" fmla="*/ 540060 w 540060"/>
                    <a:gd name="connsiteY3" fmla="*/ 38099 h 226944"/>
                    <a:gd name="connsiteX4" fmla="*/ 540060 w 540060"/>
                    <a:gd name="connsiteY4" fmla="*/ 113472 h 226944"/>
                    <a:gd name="connsiteX5" fmla="*/ 540060 w 540060"/>
                    <a:gd name="connsiteY5" fmla="*/ 175482 h 226944"/>
                    <a:gd name="connsiteX6" fmla="*/ 488598 w 540060"/>
                    <a:gd name="connsiteY6" fmla="*/ 226944 h 226944"/>
                    <a:gd name="connsiteX7" fmla="*/ 349828 w 540060"/>
                    <a:gd name="connsiteY7" fmla="*/ 226944 h 226944"/>
                    <a:gd name="connsiteX8" fmla="*/ 51462 w 540060"/>
                    <a:gd name="connsiteY8" fmla="*/ 226944 h 226944"/>
                    <a:gd name="connsiteX9" fmla="*/ 0 w 540060"/>
                    <a:gd name="connsiteY9" fmla="*/ 175482 h 226944"/>
                    <a:gd name="connsiteX10" fmla="*/ 0 w 540060"/>
                    <a:gd name="connsiteY10" fmla="*/ 113472 h 226944"/>
                    <a:gd name="connsiteX11" fmla="*/ 113472 w 540060"/>
                    <a:gd name="connsiteY11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349828 w 540060"/>
                    <a:gd name="connsiteY6" fmla="*/ 226944 h 226944"/>
                    <a:gd name="connsiteX7" fmla="*/ 51462 w 540060"/>
                    <a:gd name="connsiteY7" fmla="*/ 226944 h 226944"/>
                    <a:gd name="connsiteX8" fmla="*/ 0 w 540060"/>
                    <a:gd name="connsiteY8" fmla="*/ 175482 h 226944"/>
                    <a:gd name="connsiteX9" fmla="*/ 0 w 540060"/>
                    <a:gd name="connsiteY9" fmla="*/ 113472 h 226944"/>
                    <a:gd name="connsiteX10" fmla="*/ 113472 w 540060"/>
                    <a:gd name="connsiteY10" fmla="*/ 0 h 226944"/>
                    <a:gd name="connsiteX0" fmla="*/ 113472 w 540060"/>
                    <a:gd name="connsiteY0" fmla="*/ 0 h 226944"/>
                    <a:gd name="connsiteX1" fmla="*/ 501961 w 540060"/>
                    <a:gd name="connsiteY1" fmla="*/ 0 h 226944"/>
                    <a:gd name="connsiteX2" fmla="*/ 540060 w 540060"/>
                    <a:gd name="connsiteY2" fmla="*/ 38099 h 226944"/>
                    <a:gd name="connsiteX3" fmla="*/ 540060 w 540060"/>
                    <a:gd name="connsiteY3" fmla="*/ 113472 h 226944"/>
                    <a:gd name="connsiteX4" fmla="*/ 540060 w 540060"/>
                    <a:gd name="connsiteY4" fmla="*/ 175482 h 226944"/>
                    <a:gd name="connsiteX5" fmla="*/ 488598 w 540060"/>
                    <a:gd name="connsiteY5" fmla="*/ 226944 h 226944"/>
                    <a:gd name="connsiteX6" fmla="*/ 51462 w 540060"/>
                    <a:gd name="connsiteY6" fmla="*/ 226944 h 226944"/>
                    <a:gd name="connsiteX7" fmla="*/ 0 w 540060"/>
                    <a:gd name="connsiteY7" fmla="*/ 175482 h 226944"/>
                    <a:gd name="connsiteX8" fmla="*/ 0 w 540060"/>
                    <a:gd name="connsiteY8" fmla="*/ 113472 h 226944"/>
                    <a:gd name="connsiteX9" fmla="*/ 113472 w 540060"/>
                    <a:gd name="connsiteY9" fmla="*/ 0 h 2269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40060" h="226944">
                      <a:moveTo>
                        <a:pt x="113472" y="0"/>
                      </a:moveTo>
                      <a:lnTo>
                        <a:pt x="501961" y="0"/>
                      </a:lnTo>
                      <a:cubicBezTo>
                        <a:pt x="523002" y="0"/>
                        <a:pt x="540060" y="17058"/>
                        <a:pt x="540060" y="38099"/>
                      </a:cubicBezTo>
                      <a:lnTo>
                        <a:pt x="540060" y="113472"/>
                      </a:lnTo>
                      <a:lnTo>
                        <a:pt x="540060" y="175482"/>
                      </a:lnTo>
                      <a:cubicBezTo>
                        <a:pt x="540060" y="203904"/>
                        <a:pt x="517020" y="226944"/>
                        <a:pt x="488598" y="226944"/>
                      </a:cubicBezTo>
                      <a:lnTo>
                        <a:pt x="51462" y="226944"/>
                      </a:lnTo>
                      <a:cubicBezTo>
                        <a:pt x="23040" y="226944"/>
                        <a:pt x="0" y="203904"/>
                        <a:pt x="0" y="175482"/>
                      </a:cubicBezTo>
                      <a:lnTo>
                        <a:pt x="0" y="113472"/>
                      </a:lnTo>
                      <a:cubicBezTo>
                        <a:pt x="0" y="50803"/>
                        <a:pt x="50803" y="0"/>
                        <a:pt x="113472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376CCEF1-4B4A-4502-B316-32CAC91E5FA6}"/>
                  </a:ext>
                </a:extLst>
              </p:cNvPr>
              <p:cNvGrpSpPr/>
              <p:nvPr/>
            </p:nvGrpSpPr>
            <p:grpSpPr>
              <a:xfrm>
                <a:off x="7713569" y="5212402"/>
                <a:ext cx="1287994" cy="1778947"/>
                <a:chOff x="4164403" y="2050315"/>
                <a:chExt cx="1287993" cy="1778947"/>
              </a:xfrm>
            </p:grpSpPr>
            <p:sp>
              <p:nvSpPr>
                <p:cNvPr id="523" name="フリーフォーム: 図形 522">
                  <a:extLst>
                    <a:ext uri="{FF2B5EF4-FFF2-40B4-BE49-F238E27FC236}">
                      <a16:creationId xmlns:a16="http://schemas.microsoft.com/office/drawing/2014/main" id="{3C59AFEB-1F5E-4BBE-805B-0DC7438D2FC1}"/>
                    </a:ext>
                  </a:extLst>
                </p:cNvPr>
                <p:cNvSpPr/>
                <p:nvPr/>
              </p:nvSpPr>
              <p:spPr bwMode="auto">
                <a:xfrm rot="10800000">
                  <a:off x="4166707" y="2055147"/>
                  <a:ext cx="1285689" cy="1774115"/>
                </a:xfrm>
                <a:custGeom>
                  <a:avLst/>
                  <a:gdLst>
                    <a:gd name="connsiteX0" fmla="*/ 212350 w 1285689"/>
                    <a:gd name="connsiteY0" fmla="*/ 0 h 1774115"/>
                    <a:gd name="connsiteX1" fmla="*/ 1073340 w 1285689"/>
                    <a:gd name="connsiteY1" fmla="*/ 0 h 1774115"/>
                    <a:gd name="connsiteX2" fmla="*/ 1156614 w 1285689"/>
                    <a:gd name="connsiteY2" fmla="*/ 34493 h 1774115"/>
                    <a:gd name="connsiteX3" fmla="*/ 1178267 w 1285689"/>
                    <a:gd name="connsiteY3" fmla="*/ 66609 h 1774115"/>
                    <a:gd name="connsiteX4" fmla="*/ 1179092 w 1285689"/>
                    <a:gd name="connsiteY4" fmla="*/ 66609 h 1774115"/>
                    <a:gd name="connsiteX5" fmla="*/ 1264924 w 1285689"/>
                    <a:gd name="connsiteY5" fmla="*/ 219438 h 1774115"/>
                    <a:gd name="connsiteX6" fmla="*/ 1261735 w 1285689"/>
                    <a:gd name="connsiteY6" fmla="*/ 219438 h 1774115"/>
                    <a:gd name="connsiteX7" fmla="*/ 1278839 w 1285689"/>
                    <a:gd name="connsiteY7" fmla="*/ 255018 h 1774115"/>
                    <a:gd name="connsiteX8" fmla="*/ 1285689 w 1285689"/>
                    <a:gd name="connsiteY8" fmla="*/ 300327 h 1774115"/>
                    <a:gd name="connsiteX9" fmla="*/ 1285689 w 1285689"/>
                    <a:gd name="connsiteY9" fmla="*/ 1621748 h 1774115"/>
                    <a:gd name="connsiteX10" fmla="*/ 1133322 w 1285689"/>
                    <a:gd name="connsiteY10" fmla="*/ 1774115 h 1774115"/>
                    <a:gd name="connsiteX11" fmla="*/ 152367 w 1285689"/>
                    <a:gd name="connsiteY11" fmla="*/ 1774115 h 1774115"/>
                    <a:gd name="connsiteX12" fmla="*/ 0 w 1285689"/>
                    <a:gd name="connsiteY12" fmla="*/ 1621748 h 1774115"/>
                    <a:gd name="connsiteX13" fmla="*/ 0 w 1285689"/>
                    <a:gd name="connsiteY13" fmla="*/ 300327 h 1774115"/>
                    <a:gd name="connsiteX14" fmla="*/ 6850 w 1285689"/>
                    <a:gd name="connsiteY14" fmla="*/ 255018 h 1774115"/>
                    <a:gd name="connsiteX15" fmla="*/ 23955 w 1285689"/>
                    <a:gd name="connsiteY15" fmla="*/ 219438 h 1774115"/>
                    <a:gd name="connsiteX16" fmla="*/ 22321 w 1285689"/>
                    <a:gd name="connsiteY16" fmla="*/ 219438 h 1774115"/>
                    <a:gd name="connsiteX17" fmla="*/ 103092 w 1285689"/>
                    <a:gd name="connsiteY17" fmla="*/ 75621 h 1774115"/>
                    <a:gd name="connsiteX18" fmla="*/ 103838 w 1285689"/>
                    <a:gd name="connsiteY18" fmla="*/ 71927 h 1774115"/>
                    <a:gd name="connsiteX19" fmla="*/ 212350 w 1285689"/>
                    <a:gd name="connsiteY19" fmla="*/ 0 h 17741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285689" h="1774115">
                      <a:moveTo>
                        <a:pt x="212350" y="0"/>
                      </a:moveTo>
                      <a:lnTo>
                        <a:pt x="1073340" y="0"/>
                      </a:lnTo>
                      <a:cubicBezTo>
                        <a:pt x="1105861" y="0"/>
                        <a:pt x="1135303" y="13181"/>
                        <a:pt x="1156614" y="34493"/>
                      </a:cubicBezTo>
                      <a:lnTo>
                        <a:pt x="1178267" y="66609"/>
                      </a:lnTo>
                      <a:lnTo>
                        <a:pt x="1179092" y="66609"/>
                      </a:lnTo>
                      <a:lnTo>
                        <a:pt x="1264924" y="219438"/>
                      </a:lnTo>
                      <a:lnTo>
                        <a:pt x="1261735" y="219438"/>
                      </a:lnTo>
                      <a:lnTo>
                        <a:pt x="1278839" y="255018"/>
                      </a:lnTo>
                      <a:cubicBezTo>
                        <a:pt x="1283291" y="269331"/>
                        <a:pt x="1285689" y="284549"/>
                        <a:pt x="1285689" y="300327"/>
                      </a:cubicBezTo>
                      <a:lnTo>
                        <a:pt x="1285689" y="1621748"/>
                      </a:lnTo>
                      <a:cubicBezTo>
                        <a:pt x="1285689" y="1705898"/>
                        <a:pt x="1217472" y="1774115"/>
                        <a:pt x="1133322" y="1774115"/>
                      </a:cubicBezTo>
                      <a:lnTo>
                        <a:pt x="152367" y="1774115"/>
                      </a:lnTo>
                      <a:cubicBezTo>
                        <a:pt x="68217" y="1774115"/>
                        <a:pt x="0" y="1705898"/>
                        <a:pt x="0" y="1621748"/>
                      </a:cubicBezTo>
                      <a:lnTo>
                        <a:pt x="0" y="300327"/>
                      </a:lnTo>
                      <a:cubicBezTo>
                        <a:pt x="0" y="284549"/>
                        <a:pt x="2398" y="269331"/>
                        <a:pt x="6850" y="255018"/>
                      </a:cubicBezTo>
                      <a:lnTo>
                        <a:pt x="23955" y="219438"/>
                      </a:lnTo>
                      <a:lnTo>
                        <a:pt x="22321" y="219438"/>
                      </a:lnTo>
                      <a:lnTo>
                        <a:pt x="103092" y="75621"/>
                      </a:lnTo>
                      <a:lnTo>
                        <a:pt x="103838" y="71927"/>
                      </a:lnTo>
                      <a:cubicBezTo>
                        <a:pt x="121716" y="29658"/>
                        <a:pt x="163570" y="0"/>
                        <a:pt x="21235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4" name="四角形: 角を丸くする 523">
                  <a:extLst>
                    <a:ext uri="{FF2B5EF4-FFF2-40B4-BE49-F238E27FC236}">
                      <a16:creationId xmlns:a16="http://schemas.microsoft.com/office/drawing/2014/main" id="{043BA027-91F4-4A32-9598-F85479BBF08B}"/>
                    </a:ext>
                  </a:extLst>
                </p:cNvPr>
                <p:cNvSpPr/>
                <p:nvPr/>
              </p:nvSpPr>
              <p:spPr bwMode="auto">
                <a:xfrm>
                  <a:off x="4164403" y="2050315"/>
                  <a:ext cx="1285689" cy="1626155"/>
                </a:xfrm>
                <a:prstGeom prst="roundRect">
                  <a:avLst>
                    <a:gd name="adj" fmla="val 11851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4243B53D-B473-4C46-9C7D-E4D48930A8F9}"/>
                    </a:ext>
                  </a:extLst>
                </p:cNvPr>
                <p:cNvSpPr/>
                <p:nvPr/>
              </p:nvSpPr>
              <p:spPr bwMode="auto">
                <a:xfrm>
                  <a:off x="5135562" y="3154712"/>
                  <a:ext cx="117476" cy="117476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8E39F8D5-27CD-4A15-9DAC-3F08F46DAAA4}"/>
                    </a:ext>
                  </a:extLst>
                </p:cNvPr>
                <p:cNvGrpSpPr/>
                <p:nvPr/>
              </p:nvGrpSpPr>
              <p:grpSpPr>
                <a:xfrm>
                  <a:off x="4429347" y="2380040"/>
                  <a:ext cx="757016" cy="865024"/>
                  <a:chOff x="4376960" y="2256662"/>
                  <a:chExt cx="861790" cy="984747"/>
                </a:xfrm>
              </p:grpSpPr>
              <p:sp>
                <p:nvSpPr>
                  <p:cNvPr id="527" name="フリーフォーム: 図形 526">
                    <a:extLst>
                      <a:ext uri="{FF2B5EF4-FFF2-40B4-BE49-F238E27FC236}">
                        <a16:creationId xmlns:a16="http://schemas.microsoft.com/office/drawing/2014/main" id="{072AFFCF-82C5-45B1-9720-0928632B1F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70084"/>
                    <a:ext cx="861790" cy="971325"/>
                  </a:xfrm>
                  <a:custGeom>
                    <a:avLst/>
                    <a:gdLst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5521 w 861790"/>
                      <a:gd name="connsiteY6" fmla="*/ 485663 h 971325"/>
                      <a:gd name="connsiteX7" fmla="*/ 0 w 861790"/>
                      <a:gd name="connsiteY7" fmla="*/ 430894 h 971325"/>
                      <a:gd name="connsiteX8" fmla="*/ 430895 w 861790"/>
                      <a:gd name="connsiteY8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56269 w 861790"/>
                      <a:gd name="connsiteY2" fmla="*/ 485663 h 971325"/>
                      <a:gd name="connsiteX3" fmla="*/ 861790 w 861790"/>
                      <a:gd name="connsiteY3" fmla="*/ 540431 h 971325"/>
                      <a:gd name="connsiteX4" fmla="*/ 430895 w 861790"/>
                      <a:gd name="connsiteY4" fmla="*/ 971325 h 971325"/>
                      <a:gd name="connsiteX5" fmla="*/ 0 w 861790"/>
                      <a:gd name="connsiteY5" fmla="*/ 540431 h 971325"/>
                      <a:gd name="connsiteX6" fmla="*/ 0 w 861790"/>
                      <a:gd name="connsiteY6" fmla="*/ 430894 h 971325"/>
                      <a:gd name="connsiteX7" fmla="*/ 430895 w 861790"/>
                      <a:gd name="connsiteY7" fmla="*/ 0 h 971325"/>
                      <a:gd name="connsiteX0" fmla="*/ 430895 w 861790"/>
                      <a:gd name="connsiteY0" fmla="*/ 0 h 971325"/>
                      <a:gd name="connsiteX1" fmla="*/ 861790 w 861790"/>
                      <a:gd name="connsiteY1" fmla="*/ 430894 h 971325"/>
                      <a:gd name="connsiteX2" fmla="*/ 861790 w 861790"/>
                      <a:gd name="connsiteY2" fmla="*/ 540431 h 971325"/>
                      <a:gd name="connsiteX3" fmla="*/ 430895 w 861790"/>
                      <a:gd name="connsiteY3" fmla="*/ 971325 h 971325"/>
                      <a:gd name="connsiteX4" fmla="*/ 0 w 861790"/>
                      <a:gd name="connsiteY4" fmla="*/ 540431 h 971325"/>
                      <a:gd name="connsiteX5" fmla="*/ 0 w 861790"/>
                      <a:gd name="connsiteY5" fmla="*/ 430894 h 971325"/>
                      <a:gd name="connsiteX6" fmla="*/ 430895 w 861790"/>
                      <a:gd name="connsiteY6" fmla="*/ 0 h 971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61790" h="971325">
                        <a:moveTo>
                          <a:pt x="430895" y="0"/>
                        </a:moveTo>
                        <a:cubicBezTo>
                          <a:pt x="668872" y="0"/>
                          <a:pt x="861790" y="192918"/>
                          <a:pt x="861790" y="430894"/>
                        </a:cubicBezTo>
                        <a:lnTo>
                          <a:pt x="861790" y="540431"/>
                        </a:lnTo>
                        <a:cubicBezTo>
                          <a:pt x="861790" y="778407"/>
                          <a:pt x="668872" y="971325"/>
                          <a:pt x="430895" y="971325"/>
                        </a:cubicBezTo>
                        <a:cubicBezTo>
                          <a:pt x="192918" y="971325"/>
                          <a:pt x="0" y="778407"/>
                          <a:pt x="0" y="540431"/>
                        </a:cubicBezTo>
                        <a:lnTo>
                          <a:pt x="0" y="430894"/>
                        </a:lnTo>
                        <a:cubicBezTo>
                          <a:pt x="0" y="192918"/>
                          <a:pt x="192918" y="0"/>
                          <a:pt x="430895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lumMod val="85000"/>
                      <a:lumOff val="1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8" name="楕円 527">
                    <a:extLst>
                      <a:ext uri="{FF2B5EF4-FFF2-40B4-BE49-F238E27FC236}">
                        <a16:creationId xmlns:a16="http://schemas.microsoft.com/office/drawing/2014/main" id="{1E3E7E35-36B3-4EA0-86A3-F7466E09B4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76960" y="2256662"/>
                    <a:ext cx="861790" cy="861788"/>
                  </a:xfrm>
                  <a:prstGeom prst="ellipse">
                    <a:avLst/>
                  </a:prstGeom>
                  <a:solidFill>
                    <a:srgbClr val="000000">
                      <a:lumMod val="75000"/>
                      <a:lumOff val="2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29" name="楕円 528">
                    <a:extLst>
                      <a:ext uri="{FF2B5EF4-FFF2-40B4-BE49-F238E27FC236}">
                        <a16:creationId xmlns:a16="http://schemas.microsoft.com/office/drawing/2014/main" id="{20849BA5-8773-4735-8967-03C9EBCC00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9907" y="2338316"/>
                    <a:ext cx="698482" cy="698480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530" name="楕円 529">
                    <a:extLst>
                      <a:ext uri="{FF2B5EF4-FFF2-40B4-BE49-F238E27FC236}">
                        <a16:creationId xmlns:a16="http://schemas.microsoft.com/office/drawing/2014/main" id="{336F70B9-BCF3-41C5-B28C-3E138BE9B5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25596" y="2404005"/>
                    <a:ext cx="567104" cy="567102"/>
                  </a:xfrm>
                  <a:prstGeom prst="ellipse">
                    <a:avLst/>
                  </a:prstGeom>
                  <a:solidFill>
                    <a:srgbClr val="FFFF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C975216C-9915-40A7-8E8B-FEC4D42507D2}"/>
                  </a:ext>
                </a:extLst>
              </p:cNvPr>
              <p:cNvGrpSpPr/>
              <p:nvPr/>
            </p:nvGrpSpPr>
            <p:grpSpPr>
              <a:xfrm rot="16200000">
                <a:off x="684750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510" name="角丸四角形 87">
                  <a:extLst>
                    <a:ext uri="{FF2B5EF4-FFF2-40B4-BE49-F238E27FC236}">
                      <a16:creationId xmlns:a16="http://schemas.microsoft.com/office/drawing/2014/main" id="{08EA308C-911D-4AE0-AF95-50E6719C83AD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511" name="グループ化 510">
                  <a:extLst>
                    <a:ext uri="{FF2B5EF4-FFF2-40B4-BE49-F238E27FC236}">
                      <a16:creationId xmlns:a16="http://schemas.microsoft.com/office/drawing/2014/main" id="{0FD86BA6-23E4-4571-BF83-EAFB8D910481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512" name="グループ化 511">
                    <a:extLst>
                      <a:ext uri="{FF2B5EF4-FFF2-40B4-BE49-F238E27FC236}">
                        <a16:creationId xmlns:a16="http://schemas.microsoft.com/office/drawing/2014/main" id="{59EBBB49-461C-48D5-8823-C88C9AEAE727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514" name="角丸四角形 100">
                      <a:extLst>
                        <a:ext uri="{FF2B5EF4-FFF2-40B4-BE49-F238E27FC236}">
                          <a16:creationId xmlns:a16="http://schemas.microsoft.com/office/drawing/2014/main" id="{A5B3047C-3170-4BB3-AC02-904F103DF7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5" name="角丸四角形 101">
                      <a:extLst>
                        <a:ext uri="{FF2B5EF4-FFF2-40B4-BE49-F238E27FC236}">
                          <a16:creationId xmlns:a16="http://schemas.microsoft.com/office/drawing/2014/main" id="{3370A291-471C-4CF3-8E7A-424AEC905C03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6" name="角丸四角形 102">
                      <a:extLst>
                        <a:ext uri="{FF2B5EF4-FFF2-40B4-BE49-F238E27FC236}">
                          <a16:creationId xmlns:a16="http://schemas.microsoft.com/office/drawing/2014/main" id="{8077F334-2F50-42E9-A543-57A1D37CCA5B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7" name="角丸四角形 103">
                      <a:extLst>
                        <a:ext uri="{FF2B5EF4-FFF2-40B4-BE49-F238E27FC236}">
                          <a16:creationId xmlns:a16="http://schemas.microsoft.com/office/drawing/2014/main" id="{D72316DF-DCB2-407C-9C40-1E787D3537D7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8" name="角丸四角形 105">
                      <a:extLst>
                        <a:ext uri="{FF2B5EF4-FFF2-40B4-BE49-F238E27FC236}">
                          <a16:creationId xmlns:a16="http://schemas.microsoft.com/office/drawing/2014/main" id="{9406CDF4-838A-4CC8-A7B5-BDBCBD48F5EE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19" name="角丸四角形 106">
                      <a:extLst>
                        <a:ext uri="{FF2B5EF4-FFF2-40B4-BE49-F238E27FC236}">
                          <a16:creationId xmlns:a16="http://schemas.microsoft.com/office/drawing/2014/main" id="{43FC5A32-B757-4050-B6BB-AEED1C1AC71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0" name="角丸四角形 107">
                      <a:extLst>
                        <a:ext uri="{FF2B5EF4-FFF2-40B4-BE49-F238E27FC236}">
                          <a16:creationId xmlns:a16="http://schemas.microsoft.com/office/drawing/2014/main" id="{87198FA0-337A-4D24-BD79-CDC24CD06CCF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1" name="角丸四角形 108">
                      <a:extLst>
                        <a:ext uri="{FF2B5EF4-FFF2-40B4-BE49-F238E27FC236}">
                          <a16:creationId xmlns:a16="http://schemas.microsoft.com/office/drawing/2014/main" id="{55F2D458-551E-4361-9DF6-B2FBA43ECB63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22" name="角丸四角形 104">
                      <a:extLst>
                        <a:ext uri="{FF2B5EF4-FFF2-40B4-BE49-F238E27FC236}">
                          <a16:creationId xmlns:a16="http://schemas.microsoft.com/office/drawing/2014/main" id="{EF4716F4-4D3B-4A97-AA9B-19B3C9E35AFF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13" name="円/楕円 99">
                    <a:extLst>
                      <a:ext uri="{FF2B5EF4-FFF2-40B4-BE49-F238E27FC236}">
                        <a16:creationId xmlns:a16="http://schemas.microsoft.com/office/drawing/2014/main" id="{8D2ED4E0-F793-47A8-A219-313A1A0DE5C3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4B43A607-3489-4D86-9849-370E1C2940BA}"/>
                  </a:ext>
                </a:extLst>
              </p:cNvPr>
              <p:cNvGrpSpPr/>
              <p:nvPr/>
            </p:nvGrpSpPr>
            <p:grpSpPr>
              <a:xfrm rot="5400000" flipH="1">
                <a:off x="8878052" y="5661723"/>
                <a:ext cx="999856" cy="885138"/>
                <a:chOff x="2103569" y="1688060"/>
                <a:chExt cx="999856" cy="885138"/>
              </a:xfrm>
            </p:grpSpPr>
            <p:sp>
              <p:nvSpPr>
                <p:cNvPr id="497" name="角丸四角形 87">
                  <a:extLst>
                    <a:ext uri="{FF2B5EF4-FFF2-40B4-BE49-F238E27FC236}">
                      <a16:creationId xmlns:a16="http://schemas.microsoft.com/office/drawing/2014/main" id="{2BBC2066-E909-4E2E-AAA2-E430A2A6C571}"/>
                    </a:ext>
                  </a:extLst>
                </p:cNvPr>
                <p:cNvSpPr/>
                <p:nvPr/>
              </p:nvSpPr>
              <p:spPr>
                <a:xfrm>
                  <a:off x="2454004" y="2154342"/>
                  <a:ext cx="485278" cy="4188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0000">
                    <a:lumMod val="65000"/>
                    <a:lumOff val="3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481AFBD3-3FF3-474A-85B0-6F629FDA9AB5}"/>
                    </a:ext>
                  </a:extLst>
                </p:cNvPr>
                <p:cNvGrpSpPr/>
                <p:nvPr/>
              </p:nvGrpSpPr>
              <p:grpSpPr>
                <a:xfrm>
                  <a:off x="2103569" y="1688060"/>
                  <a:ext cx="999856" cy="776200"/>
                  <a:chOff x="2397394" y="5773826"/>
                  <a:chExt cx="999856" cy="776200"/>
                </a:xfrm>
              </p:grpSpPr>
              <p:grpSp>
                <p:nvGrpSpPr>
                  <p:cNvPr id="499" name="グループ化 498">
                    <a:extLst>
                      <a:ext uri="{FF2B5EF4-FFF2-40B4-BE49-F238E27FC236}">
                        <a16:creationId xmlns:a16="http://schemas.microsoft.com/office/drawing/2014/main" id="{554EF69F-DE39-419F-9611-B8EEB8EED78F}"/>
                      </a:ext>
                    </a:extLst>
                  </p:cNvPr>
                  <p:cNvGrpSpPr/>
                  <p:nvPr/>
                </p:nvGrpSpPr>
                <p:grpSpPr>
                  <a:xfrm>
                    <a:off x="2495855" y="5937068"/>
                    <a:ext cx="901395" cy="612958"/>
                    <a:chOff x="2495855" y="5937068"/>
                    <a:chExt cx="901395" cy="612958"/>
                  </a:xfrm>
                </p:grpSpPr>
                <p:sp>
                  <p:nvSpPr>
                    <p:cNvPr id="501" name="角丸四角形 100">
                      <a:extLst>
                        <a:ext uri="{FF2B5EF4-FFF2-40B4-BE49-F238E27FC236}">
                          <a16:creationId xmlns:a16="http://schemas.microsoft.com/office/drawing/2014/main" id="{F83F6DE2-C8F5-4E30-9095-77A939C5A5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578815" y="6099176"/>
                      <a:ext cx="793035" cy="45085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2" name="角丸四角形 101">
                      <a:extLst>
                        <a:ext uri="{FF2B5EF4-FFF2-40B4-BE49-F238E27FC236}">
                          <a16:creationId xmlns:a16="http://schemas.microsoft.com/office/drawing/2014/main" id="{FC8F315C-1851-4F4F-8723-58319DD78E68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8692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3" name="角丸四角形 102">
                      <a:extLst>
                        <a:ext uri="{FF2B5EF4-FFF2-40B4-BE49-F238E27FC236}">
                          <a16:creationId xmlns:a16="http://schemas.microsoft.com/office/drawing/2014/main" id="{EDBD5D30-6011-441A-9F39-02B95A9511FC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86921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4" name="角丸四角形 103">
                      <a:extLst>
                        <a:ext uri="{FF2B5EF4-FFF2-40B4-BE49-F238E27FC236}">
                          <a16:creationId xmlns:a16="http://schemas.microsoft.com/office/drawing/2014/main" id="{9EE27F9A-3A64-49B6-B1DF-24874ACB751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97820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5" name="角丸四角形 105">
                      <a:extLst>
                        <a:ext uri="{FF2B5EF4-FFF2-40B4-BE49-F238E27FC236}">
                          <a16:creationId xmlns:a16="http://schemas.microsoft.com/office/drawing/2014/main" id="{63E8BD92-3C68-4D2C-B08D-0ACEBAEC5E20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698889" y="6063109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6" name="角丸四角形 106">
                      <a:extLst>
                        <a:ext uri="{FF2B5EF4-FFF2-40B4-BE49-F238E27FC236}">
                          <a16:creationId xmlns:a16="http://schemas.microsoft.com/office/drawing/2014/main" id="{1BEE3513-E36E-4271-AC05-0D8FCD2F73E4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2902499" y="6063110"/>
                      <a:ext cx="455692" cy="2036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7" name="角丸四角形 107">
                      <a:extLst>
                        <a:ext uri="{FF2B5EF4-FFF2-40B4-BE49-F238E27FC236}">
                          <a16:creationId xmlns:a16="http://schemas.microsoft.com/office/drawing/2014/main" id="{8BD7CEBE-AF19-4532-B15F-E89E7B6A3B6D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115095" y="6074009"/>
                      <a:ext cx="399209" cy="16510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8" name="角丸四角形 108">
                      <a:extLst>
                        <a:ext uri="{FF2B5EF4-FFF2-40B4-BE49-F238E27FC236}">
                          <a16:creationId xmlns:a16="http://schemas.microsoft.com/office/drawing/2014/main" id="{8E869D27-042E-431C-A0D1-5EE953DDE671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546144" y="6223005"/>
                      <a:ext cx="340974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509" name="角丸四角形 104">
                      <a:extLst>
                        <a:ext uri="{FF2B5EF4-FFF2-40B4-BE49-F238E27FC236}">
                          <a16:creationId xmlns:a16="http://schemas.microsoft.com/office/drawing/2014/main" id="{61BDEE67-9BB9-4F15-94AD-5635319B00FE}"/>
                        </a:ext>
                      </a:extLst>
                    </p:cNvPr>
                    <p:cNvSpPr/>
                    <p:nvPr/>
                  </p:nvSpPr>
                  <p:spPr>
                    <a:xfrm rot="20732390">
                      <a:off x="2495855" y="6202849"/>
                      <a:ext cx="412035" cy="219076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  <p:sp>
                <p:nvSpPr>
                  <p:cNvPr id="500" name="円/楕円 99">
                    <a:extLst>
                      <a:ext uri="{FF2B5EF4-FFF2-40B4-BE49-F238E27FC236}">
                        <a16:creationId xmlns:a16="http://schemas.microsoft.com/office/drawing/2014/main" id="{5B37CCEA-C700-41AE-AD7C-D9F3C747AD9B}"/>
                      </a:ext>
                    </a:extLst>
                  </p:cNvPr>
                  <p:cNvSpPr/>
                  <p:nvPr/>
                </p:nvSpPr>
                <p:spPr>
                  <a:xfrm>
                    <a:off x="2397394" y="5773826"/>
                    <a:ext cx="531323" cy="465052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</p:grpSp>
        <p:sp>
          <p:nvSpPr>
            <p:cNvPr id="486" name="正方形/長方形 485">
              <a:extLst>
                <a:ext uri="{FF2B5EF4-FFF2-40B4-BE49-F238E27FC236}">
                  <a16:creationId xmlns:a16="http://schemas.microsoft.com/office/drawing/2014/main" id="{A1469FC7-DC54-47A7-B5E0-3D90D91ED497}"/>
                </a:ext>
              </a:extLst>
            </p:cNvPr>
            <p:cNvSpPr/>
            <p:nvPr/>
          </p:nvSpPr>
          <p:spPr bwMode="auto">
            <a:xfrm>
              <a:off x="6049862" y="836765"/>
              <a:ext cx="1587594" cy="148946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F7815A8D-3348-41EB-9014-46F79926B3B0}"/>
                </a:ext>
              </a:extLst>
            </p:cNvPr>
            <p:cNvGrpSpPr/>
            <p:nvPr/>
          </p:nvGrpSpPr>
          <p:grpSpPr>
            <a:xfrm>
              <a:off x="6723228" y="1720837"/>
              <a:ext cx="196614" cy="196614"/>
              <a:chOff x="1155936" y="1792837"/>
              <a:chExt cx="196614" cy="196614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DB31A9F1-1875-4815-85DB-BC1855E167D6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99AA69F0-8893-4B0D-9518-18DD4246A17F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45329014-DBBA-4255-916D-29F3DD164ECB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1328D53B-8F18-4582-8C99-DFD4FA3CC5DB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37" name="グループ化 536">
            <a:extLst>
              <a:ext uri="{FF2B5EF4-FFF2-40B4-BE49-F238E27FC236}">
                <a16:creationId xmlns:a16="http://schemas.microsoft.com/office/drawing/2014/main" id="{35D2EA28-AFD0-444A-80DF-DF3C67E457DF}"/>
              </a:ext>
            </a:extLst>
          </p:cNvPr>
          <p:cNvGrpSpPr/>
          <p:nvPr/>
        </p:nvGrpSpPr>
        <p:grpSpPr>
          <a:xfrm>
            <a:off x="8041672" y="843634"/>
            <a:ext cx="1446728" cy="1572870"/>
            <a:chOff x="8041672" y="843634"/>
            <a:chExt cx="1446728" cy="1572870"/>
          </a:xfrm>
        </p:grpSpPr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CA44EE1E-B106-420F-AE9A-67BC5896ADBC}"/>
                </a:ext>
              </a:extLst>
            </p:cNvPr>
            <p:cNvGrpSpPr/>
            <p:nvPr/>
          </p:nvGrpSpPr>
          <p:grpSpPr>
            <a:xfrm>
              <a:off x="8152261" y="1882744"/>
              <a:ext cx="401498" cy="481027"/>
              <a:chOff x="6448270" y="2910364"/>
              <a:chExt cx="677803" cy="812063"/>
            </a:xfrm>
          </p:grpSpPr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2383C94C-98DC-4CA3-8A63-51A8E699EF7D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65CB92B8-7A44-4AD6-9C05-3325180889FD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0290C781-536E-4373-95E5-2A6E283A73F4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20C43692-FE28-4DE4-86E1-08CCDD2FD9EF}"/>
                </a:ext>
              </a:extLst>
            </p:cNvPr>
            <p:cNvGrpSpPr/>
            <p:nvPr/>
          </p:nvGrpSpPr>
          <p:grpSpPr>
            <a:xfrm>
              <a:off x="8367971" y="1882744"/>
              <a:ext cx="401498" cy="481027"/>
              <a:chOff x="6448270" y="2910364"/>
              <a:chExt cx="677803" cy="812063"/>
            </a:xfrm>
          </p:grpSpPr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041A977C-A9F9-4522-9DBB-0DBD5F163E7C}"/>
                  </a:ext>
                </a:extLst>
              </p:cNvPr>
              <p:cNvSpPr/>
              <p:nvPr/>
            </p:nvSpPr>
            <p:spPr bwMode="auto">
              <a:xfrm>
                <a:off x="6718300" y="2910364"/>
                <a:ext cx="407773" cy="577976"/>
              </a:xfrm>
              <a:custGeom>
                <a:avLst/>
                <a:gdLst>
                  <a:gd name="connsiteX0" fmla="*/ 326263 w 407773"/>
                  <a:gd name="connsiteY0" fmla="*/ 0 h 577976"/>
                  <a:gd name="connsiteX1" fmla="*/ 407773 w 407773"/>
                  <a:gd name="connsiteY1" fmla="*/ 135061 h 577976"/>
                  <a:gd name="connsiteX2" fmla="*/ 157751 w 407773"/>
                  <a:gd name="connsiteY2" fmla="*/ 577975 h 577976"/>
                  <a:gd name="connsiteX3" fmla="*/ 0 w 407773"/>
                  <a:gd name="connsiteY3" fmla="*/ 577976 h 577976"/>
                  <a:gd name="connsiteX4" fmla="*/ 326263 w 407773"/>
                  <a:gd name="connsiteY4" fmla="*/ 0 h 577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7773" h="577976">
                    <a:moveTo>
                      <a:pt x="326263" y="0"/>
                    </a:moveTo>
                    <a:lnTo>
                      <a:pt x="407773" y="135061"/>
                    </a:lnTo>
                    <a:cubicBezTo>
                      <a:pt x="252600" y="228709"/>
                      <a:pt x="157751" y="396733"/>
                      <a:pt x="157751" y="577975"/>
                    </a:cubicBezTo>
                    <a:lnTo>
                      <a:pt x="0" y="577976"/>
                    </a:lnTo>
                    <a:cubicBezTo>
                      <a:pt x="0" y="341467"/>
                      <a:pt x="123772" y="122205"/>
                      <a:pt x="326263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7B44CD7F-EC51-47D7-85C3-7BC4D544568F}"/>
                  </a:ext>
                </a:extLst>
              </p:cNvPr>
              <p:cNvSpPr/>
              <p:nvPr/>
            </p:nvSpPr>
            <p:spPr bwMode="auto">
              <a:xfrm>
                <a:off x="6653833" y="3417142"/>
                <a:ext cx="270030" cy="90009"/>
              </a:xfrm>
              <a:prstGeom prst="roundRect">
                <a:avLst>
                  <a:gd name="adj" fmla="val 500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7C9BB4D6-2E07-4B12-9BF3-CB5EDEAC588D}"/>
                  </a:ext>
                </a:extLst>
              </p:cNvPr>
              <p:cNvSpPr/>
              <p:nvPr/>
            </p:nvSpPr>
            <p:spPr bwMode="auto">
              <a:xfrm>
                <a:off x="6448270" y="3495483"/>
                <a:ext cx="540060" cy="226944"/>
              </a:xfrm>
              <a:custGeom>
                <a:avLst/>
                <a:gdLst>
                  <a:gd name="connsiteX0" fmla="*/ 113472 w 540060"/>
                  <a:gd name="connsiteY0" fmla="*/ 0 h 226944"/>
                  <a:gd name="connsiteX1" fmla="*/ 336465 w 540060"/>
                  <a:gd name="connsiteY1" fmla="*/ 0 h 226944"/>
                  <a:gd name="connsiteX2" fmla="*/ 426588 w 540060"/>
                  <a:gd name="connsiteY2" fmla="*/ 0 h 226944"/>
                  <a:gd name="connsiteX3" fmla="*/ 501961 w 540060"/>
                  <a:gd name="connsiteY3" fmla="*/ 0 h 226944"/>
                  <a:gd name="connsiteX4" fmla="*/ 540060 w 540060"/>
                  <a:gd name="connsiteY4" fmla="*/ 38099 h 226944"/>
                  <a:gd name="connsiteX5" fmla="*/ 540060 w 540060"/>
                  <a:gd name="connsiteY5" fmla="*/ 113472 h 226944"/>
                  <a:gd name="connsiteX6" fmla="*/ 540060 w 540060"/>
                  <a:gd name="connsiteY6" fmla="*/ 175482 h 226944"/>
                  <a:gd name="connsiteX7" fmla="*/ 488598 w 540060"/>
                  <a:gd name="connsiteY7" fmla="*/ 226944 h 226944"/>
                  <a:gd name="connsiteX8" fmla="*/ 349828 w 540060"/>
                  <a:gd name="connsiteY8" fmla="*/ 226944 h 226944"/>
                  <a:gd name="connsiteX9" fmla="*/ 51462 w 540060"/>
                  <a:gd name="connsiteY9" fmla="*/ 226944 h 226944"/>
                  <a:gd name="connsiteX10" fmla="*/ 0 w 540060"/>
                  <a:gd name="connsiteY10" fmla="*/ 175482 h 226944"/>
                  <a:gd name="connsiteX11" fmla="*/ 0 w 540060"/>
                  <a:gd name="connsiteY11" fmla="*/ 113472 h 226944"/>
                  <a:gd name="connsiteX12" fmla="*/ 113472 w 540060"/>
                  <a:gd name="connsiteY12" fmla="*/ 0 h 226944"/>
                  <a:gd name="connsiteX0" fmla="*/ 113472 w 540060"/>
                  <a:gd name="connsiteY0" fmla="*/ 0 h 226944"/>
                  <a:gd name="connsiteX1" fmla="*/ 426588 w 540060"/>
                  <a:gd name="connsiteY1" fmla="*/ 0 h 226944"/>
                  <a:gd name="connsiteX2" fmla="*/ 501961 w 540060"/>
                  <a:gd name="connsiteY2" fmla="*/ 0 h 226944"/>
                  <a:gd name="connsiteX3" fmla="*/ 540060 w 540060"/>
                  <a:gd name="connsiteY3" fmla="*/ 38099 h 226944"/>
                  <a:gd name="connsiteX4" fmla="*/ 540060 w 540060"/>
                  <a:gd name="connsiteY4" fmla="*/ 113472 h 226944"/>
                  <a:gd name="connsiteX5" fmla="*/ 540060 w 540060"/>
                  <a:gd name="connsiteY5" fmla="*/ 175482 h 226944"/>
                  <a:gd name="connsiteX6" fmla="*/ 488598 w 540060"/>
                  <a:gd name="connsiteY6" fmla="*/ 226944 h 226944"/>
                  <a:gd name="connsiteX7" fmla="*/ 349828 w 540060"/>
                  <a:gd name="connsiteY7" fmla="*/ 226944 h 226944"/>
                  <a:gd name="connsiteX8" fmla="*/ 51462 w 540060"/>
                  <a:gd name="connsiteY8" fmla="*/ 226944 h 226944"/>
                  <a:gd name="connsiteX9" fmla="*/ 0 w 540060"/>
                  <a:gd name="connsiteY9" fmla="*/ 175482 h 226944"/>
                  <a:gd name="connsiteX10" fmla="*/ 0 w 540060"/>
                  <a:gd name="connsiteY10" fmla="*/ 113472 h 226944"/>
                  <a:gd name="connsiteX11" fmla="*/ 113472 w 540060"/>
                  <a:gd name="connsiteY11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349828 w 540060"/>
                  <a:gd name="connsiteY6" fmla="*/ 226944 h 226944"/>
                  <a:gd name="connsiteX7" fmla="*/ 51462 w 540060"/>
                  <a:gd name="connsiteY7" fmla="*/ 226944 h 226944"/>
                  <a:gd name="connsiteX8" fmla="*/ 0 w 540060"/>
                  <a:gd name="connsiteY8" fmla="*/ 175482 h 226944"/>
                  <a:gd name="connsiteX9" fmla="*/ 0 w 540060"/>
                  <a:gd name="connsiteY9" fmla="*/ 113472 h 226944"/>
                  <a:gd name="connsiteX10" fmla="*/ 113472 w 540060"/>
                  <a:gd name="connsiteY10" fmla="*/ 0 h 226944"/>
                  <a:gd name="connsiteX0" fmla="*/ 113472 w 540060"/>
                  <a:gd name="connsiteY0" fmla="*/ 0 h 226944"/>
                  <a:gd name="connsiteX1" fmla="*/ 501961 w 540060"/>
                  <a:gd name="connsiteY1" fmla="*/ 0 h 226944"/>
                  <a:gd name="connsiteX2" fmla="*/ 540060 w 540060"/>
                  <a:gd name="connsiteY2" fmla="*/ 38099 h 226944"/>
                  <a:gd name="connsiteX3" fmla="*/ 540060 w 540060"/>
                  <a:gd name="connsiteY3" fmla="*/ 113472 h 226944"/>
                  <a:gd name="connsiteX4" fmla="*/ 540060 w 540060"/>
                  <a:gd name="connsiteY4" fmla="*/ 175482 h 226944"/>
                  <a:gd name="connsiteX5" fmla="*/ 488598 w 540060"/>
                  <a:gd name="connsiteY5" fmla="*/ 226944 h 226944"/>
                  <a:gd name="connsiteX6" fmla="*/ 51462 w 540060"/>
                  <a:gd name="connsiteY6" fmla="*/ 226944 h 226944"/>
                  <a:gd name="connsiteX7" fmla="*/ 0 w 540060"/>
                  <a:gd name="connsiteY7" fmla="*/ 175482 h 226944"/>
                  <a:gd name="connsiteX8" fmla="*/ 0 w 540060"/>
                  <a:gd name="connsiteY8" fmla="*/ 113472 h 226944"/>
                  <a:gd name="connsiteX9" fmla="*/ 113472 w 540060"/>
                  <a:gd name="connsiteY9" fmla="*/ 0 h 2269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40060" h="226944">
                    <a:moveTo>
                      <a:pt x="113472" y="0"/>
                    </a:moveTo>
                    <a:lnTo>
                      <a:pt x="501961" y="0"/>
                    </a:lnTo>
                    <a:cubicBezTo>
                      <a:pt x="523002" y="0"/>
                      <a:pt x="540060" y="17058"/>
                      <a:pt x="540060" y="38099"/>
                    </a:cubicBezTo>
                    <a:lnTo>
                      <a:pt x="540060" y="113472"/>
                    </a:lnTo>
                    <a:lnTo>
                      <a:pt x="540060" y="175482"/>
                    </a:lnTo>
                    <a:cubicBezTo>
                      <a:pt x="540060" y="203904"/>
                      <a:pt x="517020" y="226944"/>
                      <a:pt x="488598" y="226944"/>
                    </a:cubicBezTo>
                    <a:lnTo>
                      <a:pt x="51462" y="226944"/>
                    </a:lnTo>
                    <a:cubicBezTo>
                      <a:pt x="23040" y="226944"/>
                      <a:pt x="0" y="203904"/>
                      <a:pt x="0" y="175482"/>
                    </a:cubicBezTo>
                    <a:lnTo>
                      <a:pt x="0" y="113472"/>
                    </a:lnTo>
                    <a:cubicBezTo>
                      <a:pt x="0" y="50803"/>
                      <a:pt x="50803" y="0"/>
                      <a:pt x="11347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40" name="グループ化 539">
              <a:extLst>
                <a:ext uri="{FF2B5EF4-FFF2-40B4-BE49-F238E27FC236}">
                  <a16:creationId xmlns:a16="http://schemas.microsoft.com/office/drawing/2014/main" id="{A7BBD930-1869-47A4-8BD4-49D90AF3ED96}"/>
                </a:ext>
              </a:extLst>
            </p:cNvPr>
            <p:cNvGrpSpPr/>
            <p:nvPr/>
          </p:nvGrpSpPr>
          <p:grpSpPr>
            <a:xfrm rot="20700000">
              <a:off x="8063712" y="991528"/>
              <a:ext cx="762945" cy="1050901"/>
              <a:chOff x="4164403" y="1989492"/>
              <a:chExt cx="1287993" cy="1774115"/>
            </a:xfrm>
          </p:grpSpPr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846AA91E-4555-4766-BD9D-E5B7DDC8ECCC}"/>
                  </a:ext>
                </a:extLst>
              </p:cNvPr>
              <p:cNvSpPr/>
              <p:nvPr/>
            </p:nvSpPr>
            <p:spPr bwMode="auto">
              <a:xfrm rot="10800000">
                <a:off x="4166707" y="1989492"/>
                <a:ext cx="1285689" cy="1774115"/>
              </a:xfrm>
              <a:custGeom>
                <a:avLst/>
                <a:gdLst>
                  <a:gd name="connsiteX0" fmla="*/ 212350 w 1285689"/>
                  <a:gd name="connsiteY0" fmla="*/ 0 h 1774115"/>
                  <a:gd name="connsiteX1" fmla="*/ 1073340 w 1285689"/>
                  <a:gd name="connsiteY1" fmla="*/ 0 h 1774115"/>
                  <a:gd name="connsiteX2" fmla="*/ 1156614 w 1285689"/>
                  <a:gd name="connsiteY2" fmla="*/ 34493 h 1774115"/>
                  <a:gd name="connsiteX3" fmla="*/ 1178267 w 1285689"/>
                  <a:gd name="connsiteY3" fmla="*/ 66609 h 1774115"/>
                  <a:gd name="connsiteX4" fmla="*/ 1179092 w 1285689"/>
                  <a:gd name="connsiteY4" fmla="*/ 66609 h 1774115"/>
                  <a:gd name="connsiteX5" fmla="*/ 1264924 w 1285689"/>
                  <a:gd name="connsiteY5" fmla="*/ 219438 h 1774115"/>
                  <a:gd name="connsiteX6" fmla="*/ 1261735 w 1285689"/>
                  <a:gd name="connsiteY6" fmla="*/ 219438 h 1774115"/>
                  <a:gd name="connsiteX7" fmla="*/ 1278839 w 1285689"/>
                  <a:gd name="connsiteY7" fmla="*/ 255018 h 1774115"/>
                  <a:gd name="connsiteX8" fmla="*/ 1285689 w 1285689"/>
                  <a:gd name="connsiteY8" fmla="*/ 300327 h 1774115"/>
                  <a:gd name="connsiteX9" fmla="*/ 1285689 w 1285689"/>
                  <a:gd name="connsiteY9" fmla="*/ 1621748 h 1774115"/>
                  <a:gd name="connsiteX10" fmla="*/ 1133322 w 1285689"/>
                  <a:gd name="connsiteY10" fmla="*/ 1774115 h 1774115"/>
                  <a:gd name="connsiteX11" fmla="*/ 152367 w 1285689"/>
                  <a:gd name="connsiteY11" fmla="*/ 1774115 h 1774115"/>
                  <a:gd name="connsiteX12" fmla="*/ 0 w 1285689"/>
                  <a:gd name="connsiteY12" fmla="*/ 1621748 h 1774115"/>
                  <a:gd name="connsiteX13" fmla="*/ 0 w 1285689"/>
                  <a:gd name="connsiteY13" fmla="*/ 300327 h 1774115"/>
                  <a:gd name="connsiteX14" fmla="*/ 6850 w 1285689"/>
                  <a:gd name="connsiteY14" fmla="*/ 255018 h 1774115"/>
                  <a:gd name="connsiteX15" fmla="*/ 23955 w 1285689"/>
                  <a:gd name="connsiteY15" fmla="*/ 219438 h 1774115"/>
                  <a:gd name="connsiteX16" fmla="*/ 22321 w 1285689"/>
                  <a:gd name="connsiteY16" fmla="*/ 219438 h 1774115"/>
                  <a:gd name="connsiteX17" fmla="*/ 103092 w 1285689"/>
                  <a:gd name="connsiteY17" fmla="*/ 75621 h 1774115"/>
                  <a:gd name="connsiteX18" fmla="*/ 103838 w 1285689"/>
                  <a:gd name="connsiteY18" fmla="*/ 71927 h 1774115"/>
                  <a:gd name="connsiteX19" fmla="*/ 212350 w 1285689"/>
                  <a:gd name="connsiteY19" fmla="*/ 0 h 1774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85689" h="1774115">
                    <a:moveTo>
                      <a:pt x="212350" y="0"/>
                    </a:moveTo>
                    <a:lnTo>
                      <a:pt x="1073340" y="0"/>
                    </a:lnTo>
                    <a:cubicBezTo>
                      <a:pt x="1105861" y="0"/>
                      <a:pt x="1135303" y="13181"/>
                      <a:pt x="1156614" y="34493"/>
                    </a:cubicBezTo>
                    <a:lnTo>
                      <a:pt x="1178267" y="66609"/>
                    </a:lnTo>
                    <a:lnTo>
                      <a:pt x="1179092" y="66609"/>
                    </a:lnTo>
                    <a:lnTo>
                      <a:pt x="1264924" y="219438"/>
                    </a:lnTo>
                    <a:lnTo>
                      <a:pt x="1261735" y="219438"/>
                    </a:lnTo>
                    <a:lnTo>
                      <a:pt x="1278839" y="255018"/>
                    </a:lnTo>
                    <a:cubicBezTo>
                      <a:pt x="1283291" y="269331"/>
                      <a:pt x="1285689" y="284549"/>
                      <a:pt x="1285689" y="300327"/>
                    </a:cubicBezTo>
                    <a:lnTo>
                      <a:pt x="1285689" y="1621748"/>
                    </a:lnTo>
                    <a:cubicBezTo>
                      <a:pt x="1285689" y="1705898"/>
                      <a:pt x="1217472" y="1774115"/>
                      <a:pt x="1133322" y="1774115"/>
                    </a:cubicBezTo>
                    <a:lnTo>
                      <a:pt x="152367" y="1774115"/>
                    </a:lnTo>
                    <a:cubicBezTo>
                      <a:pt x="68217" y="1774115"/>
                      <a:pt x="0" y="1705898"/>
                      <a:pt x="0" y="1621748"/>
                    </a:cubicBezTo>
                    <a:lnTo>
                      <a:pt x="0" y="300327"/>
                    </a:lnTo>
                    <a:cubicBezTo>
                      <a:pt x="0" y="284549"/>
                      <a:pt x="2398" y="269331"/>
                      <a:pt x="6850" y="255018"/>
                    </a:cubicBezTo>
                    <a:lnTo>
                      <a:pt x="23955" y="219438"/>
                    </a:lnTo>
                    <a:lnTo>
                      <a:pt x="22321" y="219438"/>
                    </a:lnTo>
                    <a:lnTo>
                      <a:pt x="103092" y="75621"/>
                    </a:lnTo>
                    <a:lnTo>
                      <a:pt x="103838" y="71927"/>
                    </a:lnTo>
                    <a:cubicBezTo>
                      <a:pt x="121716" y="29658"/>
                      <a:pt x="163570" y="0"/>
                      <a:pt x="212350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4" name="四角形: 角を丸くする 553">
                <a:extLst>
                  <a:ext uri="{FF2B5EF4-FFF2-40B4-BE49-F238E27FC236}">
                    <a16:creationId xmlns:a16="http://schemas.microsoft.com/office/drawing/2014/main" id="{D47EEFDD-FD84-4088-AFBF-EAC2EB0EE211}"/>
                  </a:ext>
                </a:extLst>
              </p:cNvPr>
              <p:cNvSpPr/>
              <p:nvPr/>
            </p:nvSpPr>
            <p:spPr bwMode="auto">
              <a:xfrm>
                <a:off x="4164403" y="1990090"/>
                <a:ext cx="1285689" cy="1626155"/>
              </a:xfrm>
              <a:prstGeom prst="roundRect">
                <a:avLst>
                  <a:gd name="adj" fmla="val 11851"/>
                </a:avLst>
              </a:prstGeom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5386B270-F820-429E-8088-BA810D20DC02}"/>
                  </a:ext>
                </a:extLst>
              </p:cNvPr>
              <p:cNvGrpSpPr/>
              <p:nvPr/>
            </p:nvGrpSpPr>
            <p:grpSpPr>
              <a:xfrm>
                <a:off x="4429347" y="2374980"/>
                <a:ext cx="757016" cy="853234"/>
                <a:chOff x="4376960" y="2250901"/>
                <a:chExt cx="861790" cy="971325"/>
              </a:xfrm>
            </p:grpSpPr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E448266-9F2E-40D3-88E8-509F6E1CA04F}"/>
                    </a:ext>
                  </a:extLst>
                </p:cNvPr>
                <p:cNvSpPr/>
                <p:nvPr/>
              </p:nvSpPr>
              <p:spPr bwMode="auto">
                <a:xfrm>
                  <a:off x="4376960" y="2250901"/>
                  <a:ext cx="861790" cy="971325"/>
                </a:xfrm>
                <a:custGeom>
                  <a:avLst/>
                  <a:gdLst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5521 w 861790"/>
                    <a:gd name="connsiteY6" fmla="*/ 485663 h 971325"/>
                    <a:gd name="connsiteX7" fmla="*/ 0 w 861790"/>
                    <a:gd name="connsiteY7" fmla="*/ 430894 h 971325"/>
                    <a:gd name="connsiteX8" fmla="*/ 430895 w 861790"/>
                    <a:gd name="connsiteY8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56269 w 861790"/>
                    <a:gd name="connsiteY2" fmla="*/ 485663 h 971325"/>
                    <a:gd name="connsiteX3" fmla="*/ 861790 w 861790"/>
                    <a:gd name="connsiteY3" fmla="*/ 540431 h 971325"/>
                    <a:gd name="connsiteX4" fmla="*/ 430895 w 861790"/>
                    <a:gd name="connsiteY4" fmla="*/ 971325 h 971325"/>
                    <a:gd name="connsiteX5" fmla="*/ 0 w 861790"/>
                    <a:gd name="connsiteY5" fmla="*/ 540431 h 971325"/>
                    <a:gd name="connsiteX6" fmla="*/ 0 w 861790"/>
                    <a:gd name="connsiteY6" fmla="*/ 430894 h 971325"/>
                    <a:gd name="connsiteX7" fmla="*/ 430895 w 861790"/>
                    <a:gd name="connsiteY7" fmla="*/ 0 h 971325"/>
                    <a:gd name="connsiteX0" fmla="*/ 430895 w 861790"/>
                    <a:gd name="connsiteY0" fmla="*/ 0 h 971325"/>
                    <a:gd name="connsiteX1" fmla="*/ 861790 w 861790"/>
                    <a:gd name="connsiteY1" fmla="*/ 430894 h 971325"/>
                    <a:gd name="connsiteX2" fmla="*/ 861790 w 861790"/>
                    <a:gd name="connsiteY2" fmla="*/ 540431 h 971325"/>
                    <a:gd name="connsiteX3" fmla="*/ 430895 w 861790"/>
                    <a:gd name="connsiteY3" fmla="*/ 971325 h 971325"/>
                    <a:gd name="connsiteX4" fmla="*/ 0 w 861790"/>
                    <a:gd name="connsiteY4" fmla="*/ 540431 h 971325"/>
                    <a:gd name="connsiteX5" fmla="*/ 0 w 861790"/>
                    <a:gd name="connsiteY5" fmla="*/ 430894 h 971325"/>
                    <a:gd name="connsiteX6" fmla="*/ 430895 w 861790"/>
                    <a:gd name="connsiteY6" fmla="*/ 0 h 97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61790" h="971325">
                      <a:moveTo>
                        <a:pt x="430895" y="0"/>
                      </a:moveTo>
                      <a:cubicBezTo>
                        <a:pt x="668872" y="0"/>
                        <a:pt x="861790" y="192918"/>
                        <a:pt x="861790" y="430894"/>
                      </a:cubicBezTo>
                      <a:lnTo>
                        <a:pt x="861790" y="540431"/>
                      </a:lnTo>
                      <a:cubicBezTo>
                        <a:pt x="861790" y="778407"/>
                        <a:pt x="668872" y="971325"/>
                        <a:pt x="430895" y="971325"/>
                      </a:cubicBezTo>
                      <a:cubicBezTo>
                        <a:pt x="192918" y="971325"/>
                        <a:pt x="0" y="778407"/>
                        <a:pt x="0" y="540431"/>
                      </a:cubicBezTo>
                      <a:lnTo>
                        <a:pt x="0" y="430894"/>
                      </a:lnTo>
                      <a:cubicBezTo>
                        <a:pt x="0" y="192918"/>
                        <a:pt x="192918" y="0"/>
                        <a:pt x="430895" y="0"/>
                      </a:cubicBezTo>
                      <a:close/>
                    </a:path>
                  </a:pathLst>
                </a:custGeom>
                <a:solidFill>
                  <a:srgbClr val="000000">
                    <a:lumMod val="85000"/>
                    <a:lumOff val="1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4141F779-9781-4E38-BE52-8B8F92B05823}"/>
                    </a:ext>
                  </a:extLst>
                </p:cNvPr>
                <p:cNvSpPr/>
                <p:nvPr/>
              </p:nvSpPr>
              <p:spPr bwMode="auto">
                <a:xfrm>
                  <a:off x="4376960" y="2256662"/>
                  <a:ext cx="861790" cy="861788"/>
                </a:xfrm>
                <a:prstGeom prst="ellipse">
                  <a:avLst/>
                </a:prstGeom>
                <a:solidFill>
                  <a:srgbClr val="000000">
                    <a:lumMod val="75000"/>
                    <a:lumOff val="2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6BA5781A-9C8B-4CB3-9325-C063B9771E16}"/>
                    </a:ext>
                  </a:extLst>
                </p:cNvPr>
                <p:cNvSpPr/>
                <p:nvPr/>
              </p:nvSpPr>
              <p:spPr bwMode="auto">
                <a:xfrm>
                  <a:off x="4459907" y="2338316"/>
                  <a:ext cx="698482" cy="698480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9" name="楕円 558">
                  <a:extLst>
                    <a:ext uri="{FF2B5EF4-FFF2-40B4-BE49-F238E27FC236}">
                      <a16:creationId xmlns:a16="http://schemas.microsoft.com/office/drawing/2014/main" id="{8041E98B-A780-4EC9-B2EA-A70C2D82A784}"/>
                    </a:ext>
                  </a:extLst>
                </p:cNvPr>
                <p:cNvSpPr/>
                <p:nvPr/>
              </p:nvSpPr>
              <p:spPr bwMode="auto">
                <a:xfrm>
                  <a:off x="4525596" y="2404005"/>
                  <a:ext cx="567104" cy="567102"/>
                </a:xfrm>
                <a:prstGeom prst="ellipse">
                  <a:avLst/>
                </a:pr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41" name="四角形: 角を丸くする 540">
              <a:extLst>
                <a:ext uri="{FF2B5EF4-FFF2-40B4-BE49-F238E27FC236}">
                  <a16:creationId xmlns:a16="http://schemas.microsoft.com/office/drawing/2014/main" id="{CD09929B-6981-4D7E-BFE5-64636C83E181}"/>
                </a:ext>
              </a:extLst>
            </p:cNvPr>
            <p:cNvSpPr/>
            <p:nvPr/>
          </p:nvSpPr>
          <p:spPr bwMode="auto">
            <a:xfrm rot="900000">
              <a:off x="8041672" y="1715213"/>
              <a:ext cx="573091" cy="134431"/>
            </a:xfrm>
            <a:prstGeom prst="roundRect">
              <a:avLst>
                <a:gd name="adj" fmla="val 50000"/>
              </a:avLst>
            </a:prstGeom>
            <a:solidFill>
              <a:srgbClr val="000000">
                <a:lumMod val="65000"/>
                <a:lumOff val="35000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2" name="グループ化 541">
              <a:extLst>
                <a:ext uri="{FF2B5EF4-FFF2-40B4-BE49-F238E27FC236}">
                  <a16:creationId xmlns:a16="http://schemas.microsoft.com/office/drawing/2014/main" id="{5DFEA8E9-BA90-4DA0-81F8-C9E9A31FC50E}"/>
                </a:ext>
              </a:extLst>
            </p:cNvPr>
            <p:cNvGrpSpPr/>
            <p:nvPr/>
          </p:nvGrpSpPr>
          <p:grpSpPr>
            <a:xfrm>
              <a:off x="8337644" y="1363578"/>
              <a:ext cx="172944" cy="172944"/>
              <a:chOff x="1155936" y="1792837"/>
              <a:chExt cx="196614" cy="196614"/>
            </a:xfrm>
          </p:grpSpPr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81AB29DC-23C3-4823-88A2-6A4EBFC86992}"/>
                  </a:ext>
                </a:extLst>
              </p:cNvPr>
              <p:cNvSpPr/>
              <p:nvPr/>
            </p:nvSpPr>
            <p:spPr bwMode="auto">
              <a:xfrm>
                <a:off x="1155936" y="1792837"/>
                <a:ext cx="196614" cy="196614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D5E2263D-9330-408C-AC56-294DE8689B80}"/>
                  </a:ext>
                </a:extLst>
              </p:cNvPr>
              <p:cNvSpPr/>
              <p:nvPr/>
            </p:nvSpPr>
            <p:spPr bwMode="auto">
              <a:xfrm>
                <a:off x="1177367" y="1819144"/>
                <a:ext cx="153752" cy="153752"/>
              </a:xfrm>
              <a:prstGeom prst="ellipse">
                <a:avLst/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A355D2D8-E2FE-4D44-B64D-3F3666CB4198}"/>
                  </a:ext>
                </a:extLst>
              </p:cNvPr>
              <p:cNvSpPr/>
              <p:nvPr/>
            </p:nvSpPr>
            <p:spPr bwMode="auto">
              <a:xfrm>
                <a:off x="1228437" y="1807002"/>
                <a:ext cx="100902" cy="100902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BD5F9106-DF6E-4F59-A7F2-331958B0BCE9}"/>
                  </a:ext>
                </a:extLst>
              </p:cNvPr>
              <p:cNvSpPr/>
              <p:nvPr/>
            </p:nvSpPr>
            <p:spPr bwMode="auto">
              <a:xfrm>
                <a:off x="1190384" y="1918026"/>
                <a:ext cx="55167" cy="55167"/>
              </a:xfrm>
              <a:prstGeom prst="ellips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43" name="正方形/長方形 542">
              <a:extLst>
                <a:ext uri="{FF2B5EF4-FFF2-40B4-BE49-F238E27FC236}">
                  <a16:creationId xmlns:a16="http://schemas.microsoft.com/office/drawing/2014/main" id="{683C35FF-8FF4-40BE-884F-B89FD1FBD520}"/>
                </a:ext>
              </a:extLst>
            </p:cNvPr>
            <p:cNvSpPr/>
            <p:nvPr/>
          </p:nvSpPr>
          <p:spPr bwMode="auto">
            <a:xfrm>
              <a:off x="8496108" y="843634"/>
              <a:ext cx="992292" cy="1572870"/>
            </a:xfrm>
            <a:prstGeom prst="rect">
              <a:avLst/>
            </a:prstGeom>
            <a:pattFill prst="wdUpDiag">
              <a:fgClr>
                <a:srgbClr val="808080">
                  <a:lumMod val="20000"/>
                  <a:lumOff val="80000"/>
                </a:srgbClr>
              </a:fgClr>
              <a:bgClr>
                <a:srgbClr val="FFFFFF">
                  <a:lumMod val="50000"/>
                </a:srgb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D2DB53B6-30B4-466B-91CB-C4B18EFC72B3}"/>
                </a:ext>
              </a:extLst>
            </p:cNvPr>
            <p:cNvGrpSpPr/>
            <p:nvPr/>
          </p:nvGrpSpPr>
          <p:grpSpPr>
            <a:xfrm rot="16200000">
              <a:off x="8399392" y="1653861"/>
              <a:ext cx="193432" cy="115302"/>
              <a:chOff x="5413104" y="2795649"/>
              <a:chExt cx="426734" cy="252915"/>
            </a:xfrm>
          </p:grpSpPr>
          <p:sp>
            <p:nvSpPr>
              <p:cNvPr id="545" name="角丸四角形 583">
                <a:extLst>
                  <a:ext uri="{FF2B5EF4-FFF2-40B4-BE49-F238E27FC236}">
                    <a16:creationId xmlns:a16="http://schemas.microsoft.com/office/drawing/2014/main" id="{C9069154-F653-4B83-8BA0-5153447B8E79}"/>
                  </a:ext>
                </a:extLst>
              </p:cNvPr>
              <p:cNvSpPr/>
              <p:nvPr/>
            </p:nvSpPr>
            <p:spPr>
              <a:xfrm>
                <a:off x="5733154" y="2795649"/>
                <a:ext cx="106684" cy="252914"/>
              </a:xfrm>
              <a:prstGeom prst="roundRect">
                <a:avLst>
                  <a:gd name="adj" fmla="val 40698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6" name="角丸四角形 584">
                <a:extLst>
                  <a:ext uri="{FF2B5EF4-FFF2-40B4-BE49-F238E27FC236}">
                    <a16:creationId xmlns:a16="http://schemas.microsoft.com/office/drawing/2014/main" id="{EF91894F-6A5C-472E-B89F-AF67FD55D684}"/>
                  </a:ext>
                </a:extLst>
              </p:cNvPr>
              <p:cNvSpPr/>
              <p:nvPr/>
            </p:nvSpPr>
            <p:spPr>
              <a:xfrm>
                <a:off x="5626471" y="2795650"/>
                <a:ext cx="106684" cy="252914"/>
              </a:xfrm>
              <a:prstGeom prst="roundRect">
                <a:avLst>
                  <a:gd name="adj" fmla="val 4302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7" name="角丸四角形 585">
                <a:extLst>
                  <a:ext uri="{FF2B5EF4-FFF2-40B4-BE49-F238E27FC236}">
                    <a16:creationId xmlns:a16="http://schemas.microsoft.com/office/drawing/2014/main" id="{810F20A8-846A-424B-83FF-8D10A1F9A385}"/>
                  </a:ext>
                </a:extLst>
              </p:cNvPr>
              <p:cNvSpPr/>
              <p:nvPr/>
            </p:nvSpPr>
            <p:spPr>
              <a:xfrm>
                <a:off x="5519789" y="2795649"/>
                <a:ext cx="106684" cy="252914"/>
              </a:xfrm>
              <a:prstGeom prst="roundRect">
                <a:avLst>
                  <a:gd name="adj" fmla="val 45349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8" name="角丸四角形 586">
                <a:extLst>
                  <a:ext uri="{FF2B5EF4-FFF2-40B4-BE49-F238E27FC236}">
                    <a16:creationId xmlns:a16="http://schemas.microsoft.com/office/drawing/2014/main" id="{C34AB160-8559-4450-A294-18D5619353BA}"/>
                  </a:ext>
                </a:extLst>
              </p:cNvPr>
              <p:cNvSpPr/>
              <p:nvPr/>
            </p:nvSpPr>
            <p:spPr>
              <a:xfrm>
                <a:off x="5413104" y="2795650"/>
                <a:ext cx="106684" cy="252914"/>
              </a:xfrm>
              <a:prstGeom prst="roundRect">
                <a:avLst>
                  <a:gd name="adj" fmla="val 4535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pptx932_キャラクター風監視カメラのイラスト</dc:title>
  <dc:subject>pptx932_キャラクター風監視カメラのイラスト</dc:subject>
  <dc:creator>digipot.net</dc:creator>
  <cp:revision>1</cp:revision>
  <dcterms:created xsi:type="dcterms:W3CDTF">2018-05-20T00:31:01Z</dcterms:created>
  <dcterms:modified xsi:type="dcterms:W3CDTF">2018-12-31T16:13:57Z</dcterms:modified>
  <cp:version>1</cp:version>
</cp:coreProperties>
</file>